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3.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4.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Ex2.xml" ContentType="application/vnd.ms-office.chartex+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2" r:id="rId5"/>
    <p:sldMasterId id="2147483729" r:id="rId6"/>
    <p:sldMasterId id="2147483767" r:id="rId7"/>
    <p:sldMasterId id="2147483799" r:id="rId8"/>
  </p:sldMasterIdLst>
  <p:notesMasterIdLst>
    <p:notesMasterId r:id="rId42"/>
  </p:notesMasterIdLst>
  <p:sldIdLst>
    <p:sldId id="258" r:id="rId9"/>
    <p:sldId id="2007579943" r:id="rId10"/>
    <p:sldId id="533" r:id="rId11"/>
    <p:sldId id="2007579357" r:id="rId12"/>
    <p:sldId id="2007579976" r:id="rId13"/>
    <p:sldId id="2007579974" r:id="rId14"/>
    <p:sldId id="2007579973" r:id="rId15"/>
    <p:sldId id="2007579957" r:id="rId16"/>
    <p:sldId id="2007579954" r:id="rId17"/>
    <p:sldId id="2007579359" r:id="rId18"/>
    <p:sldId id="2007579360" r:id="rId19"/>
    <p:sldId id="2007579960" r:id="rId20"/>
    <p:sldId id="2007579988" r:id="rId21"/>
    <p:sldId id="2007579909" r:id="rId22"/>
    <p:sldId id="2007579977" r:id="rId23"/>
    <p:sldId id="440" r:id="rId24"/>
    <p:sldId id="481" r:id="rId25"/>
    <p:sldId id="482" r:id="rId26"/>
    <p:sldId id="2007579958" r:id="rId27"/>
    <p:sldId id="442" r:id="rId28"/>
    <p:sldId id="457" r:id="rId29"/>
    <p:sldId id="2007579923" r:id="rId30"/>
    <p:sldId id="2007579924" r:id="rId31"/>
    <p:sldId id="2007579948" r:id="rId32"/>
    <p:sldId id="2007579987" r:id="rId33"/>
    <p:sldId id="2007579986" r:id="rId34"/>
    <p:sldId id="2007579935" r:id="rId35"/>
    <p:sldId id="2007579982" r:id="rId36"/>
    <p:sldId id="2007579983" r:id="rId37"/>
    <p:sldId id="2007579979" r:id="rId38"/>
    <p:sldId id="2007579984" r:id="rId39"/>
    <p:sldId id="2007579981" r:id="rId40"/>
    <p:sldId id="200757997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presProps" Target="presProps.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file:///Y:\01.%20Strategy%20and%20PMO\2022%20Strategy\01.%20Illinois\200910_I28_IL%20Map.xlsx" TargetMode="External"/><Relationship Id="rId4" Type="http://schemas.openxmlformats.org/officeDocument/2006/relationships/themeOverride" Target="../theme/themeOverride1.xml"/></Relationships>
</file>

<file path=ppt/charts/_rels/chartEx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Y:\01.%20Strategy%20and%20PMO\2022%20Strategy\01.%20Illinois\200910_I28_IL%20Map.xlsx" TargetMode="External"/><Relationship Id="rId4" Type="http://schemas.openxmlformats.org/officeDocument/2006/relationships/themeOverride" Target="../theme/themeOverride2.xml"/></Relationships>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Sheet1!$A$2:$B$103</cx:f>
        <cx:nf>Sheet1!$A$1:$B$1</cx:nf>
        <cx:lvl ptCount="102" name="county name">
          <cx:pt idx="0">Cook</cx:pt>
          <cx:pt idx="1">Lake</cx:pt>
          <cx:pt idx="2">McHenry County</cx:pt>
          <cx:pt idx="3">DuPage</cx:pt>
          <cx:pt idx="4">Kane</cx:pt>
          <cx:pt idx="5">Grundy</cx:pt>
          <cx:pt idx="6">Kankakee</cx:pt>
          <cx:pt idx="7">Kendall</cx:pt>
          <cx:pt idx="8">Will</cx:pt>
          <cx:pt idx="9">Boone County</cx:pt>
          <cx:pt idx="10">Carroll</cx:pt>
          <cx:pt idx="11">DeKalb</cx:pt>
          <cx:pt idx="12">Jo Daviess</cx:pt>
          <cx:pt idx="13">Lee</cx:pt>
          <cx:pt idx="14">Ogle County</cx:pt>
          <cx:pt idx="15">Stephenson</cx:pt>
          <cx:pt idx="16">Winnebago</cx:pt>
          <cx:pt idx="17">Bureau</cx:pt>
          <cx:pt idx="18">Hancock</cx:pt>
          <cx:pt idx="19">Henderson</cx:pt>
          <cx:pt idx="20">Henry County</cx:pt>
          <cx:pt idx="21">Mercer</cx:pt>
          <cx:pt idx="22">Rock Island</cx:pt>
          <cx:pt idx="23">Warren County</cx:pt>
          <cx:pt idx="24">Whiteside</cx:pt>
          <cx:pt idx="25">Fulton</cx:pt>
          <cx:pt idx="26">Knox</cx:pt>
          <cx:pt idx="27">LaSalle</cx:pt>
          <cx:pt idx="28">Marshall</cx:pt>
          <cx:pt idx="29">McDonough</cx:pt>
          <cx:pt idx="30">Peoria County</cx:pt>
          <cx:pt idx="31">Putnam County</cx:pt>
          <cx:pt idx="32">Stark County</cx:pt>
          <cx:pt idx="33">Tazewell</cx:pt>
          <cx:pt idx="34">Woodford</cx:pt>
          <cx:pt idx="35">De Witt</cx:pt>
          <cx:pt idx="36">Livingston</cx:pt>
          <cx:pt idx="37">McLean County</cx:pt>
          <cx:pt idx="38">Champaign County</cx:pt>
          <cx:pt idx="39">Clark</cx:pt>
          <cx:pt idx="40">Coles</cx:pt>
          <cx:pt idx="41">Cumberland County</cx:pt>
          <cx:pt idx="42">Douglas County</cx:pt>
          <cx:pt idx="43">Edgar</cx:pt>
          <cx:pt idx="44">Ford County</cx:pt>
          <cx:pt idx="45">Iroquois</cx:pt>
          <cx:pt idx="46">Piatt</cx:pt>
          <cx:pt idx="47">Vermilion</cx:pt>
          <cx:pt idx="48">Adams</cx:pt>
          <cx:pt idx="49">Brown</cx:pt>
          <cx:pt idx="50">Cass</cx:pt>
          <cx:pt idx="51">Christian</cx:pt>
          <cx:pt idx="52">Logan County</cx:pt>
          <cx:pt idx="53">Macon County</cx:pt>
          <cx:pt idx="54">Mason</cx:pt>
          <cx:pt idx="55">Menard</cx:pt>
          <cx:pt idx="56">Morgan</cx:pt>
          <cx:pt idx="57">Moultrie</cx:pt>
          <cx:pt idx="58">Pike County</cx:pt>
          <cx:pt idx="59">Sangamon County</cx:pt>
          <cx:pt idx="60">Schuyler</cx:pt>
          <cx:pt idx="61">Scott County</cx:pt>
          <cx:pt idx="62">Shelby</cx:pt>
          <cx:pt idx="63">Bond</cx:pt>
          <cx:pt idx="64">Calhoun</cx:pt>
          <cx:pt idx="65">Clinton County</cx:pt>
          <cx:pt idx="66">Greene</cx:pt>
          <cx:pt idx="67">Jersey</cx:pt>
          <cx:pt idx="68">Macoupin</cx:pt>
          <cx:pt idx="69">Montgomery</cx:pt>
          <cx:pt idx="70">Randolph</cx:pt>
          <cx:pt idx="71">Washington</cx:pt>
          <cx:pt idx="72">Madison</cx:pt>
          <cx:pt idx="73">Monroe</cx:pt>
          <cx:pt idx="74">St. Clair County</cx:pt>
          <cx:pt idx="75">Alexander</cx:pt>
          <cx:pt idx="76">Clay</cx:pt>
          <cx:pt idx="77">Crawford County</cx:pt>
          <cx:pt idx="78">Edwards</cx:pt>
          <cx:pt idx="79">Effingham County</cx:pt>
          <cx:pt idx="80">Fayette</cx:pt>
          <cx:pt idx="81">Franklin</cx:pt>
          <cx:pt idx="82">Gallatin</cx:pt>
          <cx:pt idx="83">Hamilton</cx:pt>
          <cx:pt idx="84">Hardin</cx:pt>
          <cx:pt idx="85">Jackson</cx:pt>
          <cx:pt idx="86">Jasper</cx:pt>
          <cx:pt idx="87">Jefferson County</cx:pt>
          <cx:pt idx="88">Johnson</cx:pt>
          <cx:pt idx="89">Lawrence</cx:pt>
          <cx:pt idx="90">Marion</cx:pt>
          <cx:pt idx="91">Massac</cx:pt>
          <cx:pt idx="92">Perry</cx:pt>
          <cx:pt idx="93">Pope</cx:pt>
          <cx:pt idx="94">Pulaski</cx:pt>
          <cx:pt idx="95">Richland County</cx:pt>
          <cx:pt idx="96">Saline</cx:pt>
          <cx:pt idx="97">Union</cx:pt>
          <cx:pt idx="98">Wabash</cx:pt>
          <cx:pt idx="99">Wayne</cx:pt>
          <cx:pt idx="100">White</cx:pt>
          <cx:pt idx="101">Williamson County</cx:pt>
        </cx:lvl>
        <cx:lvl ptCount="102" name="State">
          <cx:pt idx="0">Illinois</cx:pt>
          <cx:pt idx="1">Illinois</cx:pt>
          <cx:pt idx="2">Illinois</cx:pt>
          <cx:pt idx="3">Illinois</cx:pt>
          <cx:pt idx="4">Illinois</cx:pt>
          <cx:pt idx="5">Illinois</cx:pt>
          <cx:pt idx="6">Illinois</cx:pt>
          <cx:pt idx="7">Illinois</cx:pt>
          <cx:pt idx="8">Illinois</cx:pt>
          <cx:pt idx="9">Illinois</cx:pt>
          <cx:pt idx="10">Illinois</cx:pt>
          <cx:pt idx="11">Illinois</cx:pt>
          <cx:pt idx="12">Illinois</cx:pt>
          <cx:pt idx="13">Illinois</cx:pt>
          <cx:pt idx="14">Illinois</cx:pt>
          <cx:pt idx="15">Illinois</cx:pt>
          <cx:pt idx="16">Illinois</cx:pt>
          <cx:pt idx="17">Illinois</cx:pt>
          <cx:pt idx="18">Illinois</cx:pt>
          <cx:pt idx="19">Illinois</cx:pt>
          <cx:pt idx="20">Illinois</cx:pt>
          <cx:pt idx="21">Illinois</cx:pt>
          <cx:pt idx="22">Illinois</cx:pt>
          <cx:pt idx="23">Illinois</cx:pt>
          <cx:pt idx="24">Illinois</cx:pt>
          <cx:pt idx="25">Illinois</cx:pt>
          <cx:pt idx="26">Illinois</cx:pt>
          <cx:pt idx="27">Illinois</cx:pt>
          <cx:pt idx="28">Illinois</cx:pt>
          <cx:pt idx="29">Illinois</cx:pt>
          <cx:pt idx="30">Illinois</cx:pt>
          <cx:pt idx="31">Illinois</cx:pt>
          <cx:pt idx="32">Illinois</cx:pt>
          <cx:pt idx="33">Illinois</cx:pt>
          <cx:pt idx="34">Illinois</cx:pt>
          <cx:pt idx="35">Illinois</cx:pt>
          <cx:pt idx="36">Illinois</cx:pt>
          <cx:pt idx="37">Illinois</cx:pt>
          <cx:pt idx="38">Illinois</cx:pt>
          <cx:pt idx="39">Illinois</cx:pt>
          <cx:pt idx="40">Illinois</cx:pt>
          <cx:pt idx="41">Illinois</cx:pt>
          <cx:pt idx="42">Illinois</cx:pt>
          <cx:pt idx="43">Illinois</cx:pt>
          <cx:pt idx="44">Illinois</cx:pt>
          <cx:pt idx="45">Illinois</cx:pt>
          <cx:pt idx="46">Illinois</cx:pt>
          <cx:pt idx="47">Illinois</cx:pt>
          <cx:pt idx="48">Illinois</cx:pt>
          <cx:pt idx="49">Illinois</cx:pt>
          <cx:pt idx="50">Illinois</cx:pt>
          <cx:pt idx="51">Illinois</cx:pt>
          <cx:pt idx="52">Illinois</cx:pt>
          <cx:pt idx="53">Illinois</cx:pt>
          <cx:pt idx="54">Illinois</cx:pt>
          <cx:pt idx="55">Illinois</cx:pt>
          <cx:pt idx="56">Illinois</cx:pt>
          <cx:pt idx="57">Illinois</cx:pt>
          <cx:pt idx="58">Illinois</cx:pt>
          <cx:pt idx="59">Illinois</cx:pt>
          <cx:pt idx="60">Illinois</cx:pt>
          <cx:pt idx="61">Illinois</cx:pt>
          <cx:pt idx="62">Illinois</cx:pt>
          <cx:pt idx="63">Illinois</cx:pt>
          <cx:pt idx="64">Illinois</cx:pt>
          <cx:pt idx="65">Illinois</cx:pt>
          <cx:pt idx="66">Illinois</cx:pt>
          <cx:pt idx="67">Illinois</cx:pt>
          <cx:pt idx="68">Illinois</cx:pt>
          <cx:pt idx="69">Illinois</cx:pt>
          <cx:pt idx="70">Illinois</cx:pt>
          <cx:pt idx="71">Illinois</cx:pt>
          <cx:pt idx="72">Illinois</cx:pt>
          <cx:pt idx="73">Illinois</cx:pt>
          <cx:pt idx="74">Illinois</cx:pt>
          <cx:pt idx="75">Illinois</cx:pt>
          <cx:pt idx="76">Illinois</cx:pt>
          <cx:pt idx="77">Illinois</cx:pt>
          <cx:pt idx="78">Illinois</cx:pt>
          <cx:pt idx="79">Illinois</cx:pt>
          <cx:pt idx="80">Illinois</cx:pt>
          <cx:pt idx="81">Illinois</cx:pt>
          <cx:pt idx="82">Illinois</cx:pt>
          <cx:pt idx="83">Illinois</cx:pt>
          <cx:pt idx="84">Illinois</cx:pt>
          <cx:pt idx="85">Illinois</cx:pt>
          <cx:pt idx="86">Illinois</cx:pt>
          <cx:pt idx="87">Illinois</cx:pt>
          <cx:pt idx="88">Illinois</cx:pt>
          <cx:pt idx="89">Illinois</cx:pt>
          <cx:pt idx="90">Illinois</cx:pt>
          <cx:pt idx="91">Illinois</cx:pt>
          <cx:pt idx="92">Illinois</cx:pt>
          <cx:pt idx="93">Illinois</cx:pt>
          <cx:pt idx="94">Illinois</cx:pt>
          <cx:pt idx="95">Illinois</cx:pt>
          <cx:pt idx="96">Illinois</cx:pt>
          <cx:pt idx="97">Illinois</cx:pt>
          <cx:pt idx="98">Illinois</cx:pt>
          <cx:pt idx="99">Illinois</cx:pt>
          <cx:pt idx="100">Illinois</cx:pt>
          <cx:pt idx="101">Illinois</cx:pt>
        </cx:lvl>
      </cx:strDim>
      <cx:numDim type="colorVal">
        <cx:f>Sheet1!$C$2:$C$103</cx:f>
        <cx:nf>Sheet1!$C$1</cx:nf>
        <cx:lvl ptCount="102" formatCode="General" name="Rating area">
          <cx:pt idx="0">1</cx:pt>
          <cx:pt idx="1">2</cx:pt>
          <cx:pt idx="2">2</cx:pt>
          <cx:pt idx="3">3</cx:pt>
          <cx:pt idx="4">3</cx:pt>
          <cx:pt idx="5">4</cx:pt>
          <cx:pt idx="6">4</cx:pt>
          <cx:pt idx="7">4</cx:pt>
          <cx:pt idx="8">4</cx:pt>
          <cx:pt idx="9">5</cx:pt>
          <cx:pt idx="10">5</cx:pt>
          <cx:pt idx="11">5</cx:pt>
          <cx:pt idx="12">5</cx:pt>
          <cx:pt idx="13">5</cx:pt>
          <cx:pt idx="14">5</cx:pt>
          <cx:pt idx="15">5</cx:pt>
          <cx:pt idx="16">5</cx:pt>
          <cx:pt idx="17">6</cx:pt>
          <cx:pt idx="18">6</cx:pt>
          <cx:pt idx="19">6</cx:pt>
          <cx:pt idx="20">6</cx:pt>
          <cx:pt idx="21">6</cx:pt>
          <cx:pt idx="22">6</cx:pt>
          <cx:pt idx="23">6</cx:pt>
          <cx:pt idx="24">6</cx:pt>
          <cx:pt idx="25">7</cx:pt>
          <cx:pt idx="26">7</cx:pt>
          <cx:pt idx="27">7</cx:pt>
          <cx:pt idx="28">7</cx:pt>
          <cx:pt idx="29">7</cx:pt>
          <cx:pt idx="30">7</cx:pt>
          <cx:pt idx="31">7</cx:pt>
          <cx:pt idx="32">7</cx:pt>
          <cx:pt idx="33">7</cx:pt>
          <cx:pt idx="34">7</cx:pt>
          <cx:pt idx="35">8</cx:pt>
          <cx:pt idx="36">8</cx:pt>
          <cx:pt idx="37">8</cx:pt>
          <cx:pt idx="38">9</cx:pt>
          <cx:pt idx="39">9</cx:pt>
          <cx:pt idx="40">9</cx:pt>
          <cx:pt idx="41">9</cx:pt>
          <cx:pt idx="42">9</cx:pt>
          <cx:pt idx="43">9</cx:pt>
          <cx:pt idx="44">9</cx:pt>
          <cx:pt idx="45">9</cx:pt>
          <cx:pt idx="46">9</cx:pt>
          <cx:pt idx="47">9</cx:pt>
          <cx:pt idx="48">10</cx:pt>
          <cx:pt idx="49">10</cx:pt>
          <cx:pt idx="50">10</cx:pt>
          <cx:pt idx="51">10</cx:pt>
          <cx:pt idx="52">10</cx:pt>
          <cx:pt idx="53">10</cx:pt>
          <cx:pt idx="54">10</cx:pt>
          <cx:pt idx="55">10</cx:pt>
          <cx:pt idx="56">10</cx:pt>
          <cx:pt idx="57">10</cx:pt>
          <cx:pt idx="58">10</cx:pt>
          <cx:pt idx="59">10</cx:pt>
          <cx:pt idx="60">10</cx:pt>
          <cx:pt idx="61">10</cx:pt>
          <cx:pt idx="62">10</cx:pt>
          <cx:pt idx="63">11</cx:pt>
          <cx:pt idx="64">11</cx:pt>
          <cx:pt idx="65">11</cx:pt>
          <cx:pt idx="66">11</cx:pt>
          <cx:pt idx="67">11</cx:pt>
          <cx:pt idx="68">11</cx:pt>
          <cx:pt idx="69">11</cx:pt>
          <cx:pt idx="70">11</cx:pt>
          <cx:pt idx="71">11</cx:pt>
          <cx:pt idx="72">12</cx:pt>
          <cx:pt idx="73">12</cx:pt>
          <cx:pt idx="74">12</cx:pt>
          <cx:pt idx="75">13</cx:pt>
          <cx:pt idx="76">13</cx:pt>
          <cx:pt idx="77">13</cx:pt>
          <cx:pt idx="78">13</cx:pt>
          <cx:pt idx="79">13</cx:pt>
          <cx:pt idx="80">13</cx:pt>
          <cx:pt idx="81">13</cx:pt>
          <cx:pt idx="82">13</cx:pt>
          <cx:pt idx="83">13</cx:pt>
          <cx:pt idx="84">13</cx:pt>
          <cx:pt idx="85">13</cx:pt>
          <cx:pt idx="86">13</cx:pt>
          <cx:pt idx="87">13</cx:pt>
          <cx:pt idx="88">13</cx:pt>
          <cx:pt idx="89">13</cx:pt>
          <cx:pt idx="90">13</cx:pt>
          <cx:pt idx="91">13</cx:pt>
          <cx:pt idx="92">13</cx:pt>
          <cx:pt idx="93">13</cx:pt>
          <cx:pt idx="94">13</cx:pt>
          <cx:pt idx="95">13</cx:pt>
          <cx:pt idx="96">13</cx:pt>
          <cx:pt idx="97">13</cx:pt>
          <cx:pt idx="98">13</cx:pt>
          <cx:pt idx="99">13</cx:pt>
          <cx:pt idx="100">13</cx:pt>
          <cx:pt idx="101">13</cx:pt>
        </cx:lvl>
      </cx:numDim>
    </cx:data>
  </cx:chartData>
  <cx:chart>
    <cx:plotArea>
      <cx:plotAreaRegion>
        <cx:series layoutId="regionMap" uniqueId="{F8A885F1-E506-4768-84A5-6FF9CC938372}">
          <cx:spPr>
            <a:solidFill>
              <a:schemeClr val="bg2">
                <a:lumMod val="90000"/>
              </a:schemeClr>
            </a:solidFill>
          </cx:spPr>
          <cx:dataPt idx="0">
            <cx:spPr>
              <a:solidFill>
                <a:srgbClr val="002477"/>
              </a:solidFill>
            </cx:spPr>
          </cx:dataPt>
          <cx:dataPt idx="1">
            <cx:spPr>
              <a:solidFill>
                <a:srgbClr val="002477"/>
              </a:solidFill>
            </cx:spPr>
          </cx:dataPt>
          <cx:dataPt idx="2">
            <cx:spPr>
              <a:solidFill>
                <a:srgbClr val="D0D0D0"/>
              </a:solidFill>
            </cx:spPr>
          </cx:dataPt>
          <cx:dataPt idx="3">
            <cx:spPr>
              <a:solidFill>
                <a:srgbClr val="002477"/>
              </a:solidFill>
            </cx:spPr>
          </cx:dataPt>
          <cx:dataPt idx="4">
            <cx:spPr>
              <a:solidFill>
                <a:srgbClr val="002477"/>
              </a:solidFill>
            </cx:spPr>
          </cx:dataPt>
          <cx:dataPt idx="5">
            <cx:spPr>
              <a:solidFill>
                <a:srgbClr val="D0D0D0"/>
              </a:solidFill>
            </cx:spPr>
          </cx:dataPt>
          <cx:dataPt idx="6">
            <cx:spPr>
              <a:solidFill>
                <a:srgbClr val="002477"/>
              </a:solidFill>
            </cx:spPr>
          </cx:dataPt>
          <cx:dataPt idx="7">
            <cx:spPr>
              <a:solidFill>
                <a:srgbClr val="002477"/>
              </a:solidFill>
            </cx:spPr>
          </cx:dataPt>
          <cx:dataPt idx="8">
            <cx:spPr>
              <a:solidFill>
                <a:srgbClr val="002477"/>
              </a:solidFill>
            </cx:spPr>
          </cx:dataPt>
          <cx:dataPt idx="11"/>
          <cx:dataPt idx="22"/>
          <cx:dataPt idx="25">
            <cx:spPr>
              <a:solidFill>
                <a:srgbClr val="D0D0D0"/>
              </a:solidFill>
            </cx:spPr>
          </cx:dataPt>
          <cx:dataPt idx="26">
            <cx:spPr>
              <a:solidFill>
                <a:srgbClr val="D0D0D0"/>
              </a:solidFill>
            </cx:spPr>
          </cx:dataPt>
          <cx:dataPt idx="28">
            <cx:spPr>
              <a:solidFill>
                <a:srgbClr val="D0D0D0"/>
              </a:solidFill>
            </cx:spPr>
          </cx:dataPt>
          <cx:dataPt idx="29">
            <cx:spPr>
              <a:solidFill>
                <a:srgbClr val="D0D0D0"/>
              </a:solidFill>
            </cx:spPr>
          </cx:dataPt>
          <cx:dataPt idx="30">
            <cx:spPr>
              <a:solidFill>
                <a:srgbClr val="D0D0D0"/>
              </a:solidFill>
            </cx:spPr>
          </cx:dataPt>
          <cx:dataPt idx="31">
            <cx:spPr>
              <a:solidFill>
                <a:srgbClr val="D0D0D0"/>
              </a:solidFill>
            </cx:spPr>
          </cx:dataPt>
          <cx:dataPt idx="32">
            <cx:spPr>
              <a:solidFill>
                <a:srgbClr val="D0D0D0"/>
              </a:solidFill>
            </cx:spPr>
          </cx:dataPt>
          <cx:dataPt idx="33">
            <cx:spPr>
              <a:solidFill>
                <a:srgbClr val="D0D0D0"/>
              </a:solidFill>
            </cx:spPr>
          </cx:dataPt>
          <cx:dataPt idx="34">
            <cx:spPr>
              <a:solidFill>
                <a:srgbClr val="D0D0D0"/>
              </a:solidFill>
            </cx:spPr>
          </cx:dataPt>
          <cx:dataPt idx="48">
            <cx:spPr>
              <a:solidFill>
                <a:srgbClr val="D0D0D0"/>
              </a:solidFill>
            </cx:spPr>
          </cx:dataPt>
          <cx:dataPt idx="49">
            <cx:spPr>
              <a:solidFill>
                <a:srgbClr val="D0D0D0"/>
              </a:solidFill>
            </cx:spPr>
          </cx:dataPt>
          <cx:dataPt idx="50">
            <cx:spPr>
              <a:solidFill>
                <a:srgbClr val="D0D0D0"/>
              </a:solidFill>
            </cx:spPr>
          </cx:dataPt>
          <cx:dataPt idx="51">
            <cx:spPr>
              <a:solidFill>
                <a:srgbClr val="D0D0D0"/>
              </a:solidFill>
            </cx:spPr>
          </cx:dataPt>
          <cx:dataPt idx="52">
            <cx:spPr>
              <a:solidFill>
                <a:srgbClr val="D0D0D0"/>
              </a:solidFill>
            </cx:spPr>
          </cx:dataPt>
          <cx:dataPt idx="53">
            <cx:spPr>
              <a:solidFill>
                <a:srgbClr val="002477"/>
              </a:solidFill>
            </cx:spPr>
          </cx:dataPt>
          <cx:dataPt idx="54">
            <cx:spPr>
              <a:solidFill>
                <a:srgbClr val="D0D0D0"/>
              </a:solidFill>
            </cx:spPr>
          </cx:dataPt>
          <cx:dataPt idx="55">
            <cx:spPr>
              <a:solidFill>
                <a:srgbClr val="D0D0D0"/>
              </a:solidFill>
            </cx:spPr>
          </cx:dataPt>
          <cx:dataPt idx="56">
            <cx:spPr>
              <a:solidFill>
                <a:srgbClr val="D0D0D0"/>
              </a:solidFill>
            </cx:spPr>
          </cx:dataPt>
          <cx:dataPt idx="57">
            <cx:spPr>
              <a:solidFill>
                <a:srgbClr val="D0D0D0"/>
              </a:solidFill>
            </cx:spPr>
          </cx:dataPt>
          <cx:dataPt idx="58">
            <cx:spPr>
              <a:solidFill>
                <a:srgbClr val="D0D0D0"/>
              </a:solidFill>
            </cx:spPr>
          </cx:dataPt>
          <cx:dataPt idx="59">
            <cx:spPr>
              <a:solidFill>
                <a:srgbClr val="002477"/>
              </a:solidFill>
            </cx:spPr>
          </cx:dataPt>
          <cx:dataPt idx="60">
            <cx:spPr>
              <a:solidFill>
                <a:srgbClr val="D0D0D0"/>
              </a:solidFill>
            </cx:spPr>
          </cx:dataPt>
          <cx:dataPt idx="61">
            <cx:spPr>
              <a:solidFill>
                <a:srgbClr val="D0D0D0"/>
              </a:solidFill>
            </cx:spPr>
          </cx:dataPt>
          <cx:dataPt idx="62">
            <cx:spPr>
              <a:solidFill>
                <a:srgbClr val="002477"/>
              </a:solidFill>
            </cx:spPr>
          </cx:dataPt>
          <cx:dataPt idx="72">
            <cx:spPr>
              <a:solidFill>
                <a:srgbClr val="002477"/>
              </a:solidFill>
            </cx:spPr>
          </cx:dataPt>
          <cx:dataPt idx="73">
            <cx:spPr>
              <a:solidFill>
                <a:srgbClr val="002377"/>
              </a:solidFill>
            </cx:spPr>
          </cx:dataPt>
          <cx:dataPt idx="74">
            <cx:spPr>
              <a:solidFill>
                <a:srgbClr val="002477"/>
              </a:solidFill>
            </cx:spPr>
          </cx:dataPt>
          <cx:dataId val="0"/>
          <cx:layoutPr>
            <cx:geography cultureLanguage="en-US" cultureRegion="US" attribution="Powered by Bing">
              <cx:geoCache provider="{E9337A44-BEBE-4D9F-B70C-5C5E7DAFC167}">
                <cx:binary>7H1Zc9vI0uVfcfh5oMaOwo3bN+IWwFUbbVktt18QtERj33f8+jngIpEg7Q+i2TExmGF0yxKBLCZx
KrMyszKz/v1c/evZWy2TD5XvBem/nqs/P1pZFv3rjz/SZ2vlL9Mr335OwjT8kV09h/4f4Y8f9vPq
j5dkWdqB+QfPcuIfz9YyyVbVx//8G6OZq/AmfF5mdhh8yldJ/XmV5l6W/uLayUsfli++Heh2miX2
c8b9+XHmeXYQ2unHwyv8nx/HGD8MPn5YBZmd1V/qaPXnxwNq/uOHP7ofcsTQBw88Z/kLiEX2SlAl
oihEUNcv5eMHLwzM7WVGZa84SeIIRwi7fnG7D79b+qDfMPRBC/Mgq3eXTvK15mr58pKs0hTfa/3v
Ef3Bd8GDuPnZI3j9xOf2k9tHbwKFPz8+Bna2evnwkC2zFZ6fnYZr1pJaC9uv+/iwfj5/HIL3n393
3sAT67yzh2/38f5Plw5B/CW816vgZel5v3yO78SXu5JFTpAUkdvgqx7iS8iVKMoqz/Pby8B/M7k2
+G45en3cv5h4pwHuDtAD4S7JsCBeBu7SXa12j/mkrLwbY44jksLzWxnuYqxcEUlVFZZVNzIs7j58
i/GWpd8AuTtCH5S7NIOCWc8XS/PCIBNZ5niFhQbe19CQYI6VZUFmpQ268iG6G07Ox7ZD3wPZDsWg
cL2B7O6e7yVEl78SJKy/IuFel9cDcCG6ggCxFbfgYn3fV88tO+dDe0DdA9iD+wcFqxaG7u7JXgJW
7ooQgefJblU91siywIssRPbV6tqHtWXnfFgPqHvAenD/oGC9fZ6ugqTu8yjfueRCbjlVEGFYnZbb
1qwSWF6QlQ3AHaX8DsZOm1XdAXrA3CUZFNITmM1wai7pGgnKlcIRgVW2qpeF7j3QzVh4CVS3uDOt
pZ0G2ZhVO5b6zL7TIB+N0APlI5pBwXyzfADQ//MK/H/Ge1sG/zNnh57nL13zdhFRJEnkfqpjhHYB
4Yi80UGd+XcNds6fewfUPebdwf2DmnOTJA9efh3beOfiwbVGHy9y4tYfO1YsIs/JAtld7/jkG4bO
h7ZD3wPcDsWg4P3vy9JHpOgXgY33oSuoV6ogSQInn464qEB/Lddby0Aluw/fLBtrfs4H95C8B7aH
BIOC9sm+dCxN4kVVQjDt1WrvGAQsLH5F4d/ket+qb9k5H9gD6h64Htw/KFhpGPZb2d4nuCJ/xUsy
jL3WMWtfx4EWIrICAjBbye2E0XqzddrYOyTvAfAhwaAQ/rJsVuXqssLLXkmyIsOc/4k1pSJQLksq
Iqkb4e5YUzuWzhfgoxF6YHxEMyiYtWWShJdFmb9iVZGw/M4m7sowFmdFkTkJ4dKdjO+r6C1H54Pc
HaAHxl2SQUF8+3yzWgZ9nuc7lTV7JUKSVV7ZKmvhyDlXVYHnFHEr7h1x7s/XaW3doe8Bc4diUCjr
q+ul931nx14mgKoSQiCnXQEmVzKRsZ3FCRsB7gTEN5z0mW+nce3Q98C1QzEoXG+Xz+E/ILxwkQi8
X0mQfmpIw8rGpoi8XYu70dO+bJ3G+PBb9YD4kGBQCM/DD/qysJGTcUnp5a9ErjW2utKLbBKRJ0QW
pK30Qrr3l983bs6X4BNj9ID4BNWgcNasBPlF9vKiAXL1CgIsIH1kG+lAJOPAH1aveFVURVHZGlud
ONYrT+eDfTxED6yPiQYF9c2lk0ugiBVeFOSNX9TdylSvRCJIHMR6syB3dDW4OR/efeIewO7fPihI
702v11N8pw0NZ4kTZVYWtwGNY/kVBF5iRSSdnHKW+nJ1ehU+oO4B7sH9g0L3IVtF1ipIL5vYiWiW
yvISL2+DkV0HCfEOgSM8K2/lthPNemPqfPE9MUYPoE9QDQruJzsIVt+XZrizfS7hLwFtGUgKCmDs
rMEsUlEUom4TjDAN9i2uV2bOR/l4iB4gHxMNCuO/Volve8hI3j3tS2CMVGzsC/KKuvWKuiuxAolm
eQ54b9R1x9x65el8qI+H6AH1MdGgoKZ5slrml8QZG4QKK4gq2e0QHok0AtVYlblt8hjmwb5Ibxg6
H+QOfQ+EOxSDgne6DJ7D54smB8IJ5gQguJf8t6+ysUGMy7wiY69x/eqELrccnQ9wd4AeCHdJhgUx
qi5WyYXNLxZZAEgAVblOcgdCINigEHh5J70dfwkJixtmfgPfoyH6IHxENDSM/5E8UOhqFgVSCHKc
9I7b8insUciIep30jnunp572oQ7J+6G89xgGhbC++vBkZ9luLbyUwUVYlFageqZ9df1jcqXKgoos
76NNiDUr50vw9ru8DtAD2S7JoLC9XSXPq+SS0GKNBaDYRNqGLmErH6zB7BWSfOBA/2z7cM3QKz4b
8+vklDstuJsv9ErfA98OxaDg/QwD68Ms9ZbBy2UxFhVewP9b8e34S9DNEiKXiH5tw9MdKd7j6hWo
dwN9apAeaJ8iGxTkT0j9WP0DW4uoZ4bJhRQtRLbWr07YC6ADcJYjqM7YXd93nvrzdVqwO/Q9oO5Q
DAtlC9XYqf2yuqxYEzi+iIF0oCXI7QG22KfYlsF2/KanHTPnS/PxEH0APvrcQWF8HYTVJeFt/SOU
3PDcTxsSCNiN2sC/L7ktH+cje0DdA9SD+weF5zy0LrwVgUIqZHsg5rFzko7taKIKnMQK23LJTuBy
y9H54HYH6IFvl2RQEN8uk9S6eJ8J5E2jYGUvsXLfoIZyFpEcryB3erPudjI/diydD/LRCD1QPqIZ
FszPehiEuWldVj2LMKcFdlf0eGxUywqHVAFpa391thVvdzz9BtBHQ/RB+ohoUFAvVmFiL/s803em
CMBcVgE4t4Pz2OaSWpnnd5l8HZurP1+nzekOfQ+gOxTDQjnPgqX/D6DMofKFV3mJ/DTHB6XuwHjX
QKbjKS968/UTlA/p+6B8SDEolNG7KunV/eGdosyhNEJQ4R6dDnlhhSayiAI3FDmtX50VujdbpzE+
JO8B8SHBoBB+CsOXH2Fy0WAXApY8BxNrhx5EtGN/8QqqYnaJt2zHxt6x1Ee5nAb4aIQeGB/RDApm
zVr60dI2/5kwF8fxInp+bfeVjsskeFYRJbLrXdER5nexdhrv4yF6AH5MNCjEb+wCnSLTi7doRCUM
p0rsdnXu7FWgAZgMyVYUZI2sXx0b7I2p84X7xBg90D5BNSi4b0O040zsS0Y3URqD3QjCoSHYestR
PQE2lnH5FeyOYO9YOh/qoxF6AH1EMyiYNQ8G2QV9aGAsYOsRbtU2wauLMRL5VAEtWXeJfoiX7Uc6
1/ycD/AheQ90DwmGBW3otW1if7Gt9z4jG9Ci4AX58ugOtn4dhzo5BT19OKRlr18dXa21/PwGtAfk
faA9IBgWtLn/fZW0e8p9nue7YW6tabRl3Kb9HMOMgpk24LlZkdkuzO/i7Sf21/EYfQA/phoW6suL
VjJCnlHBRtroyKE/hX1k5N+icEZ526Y60NHgo8+8+wm2+9R9UN2/f1B46ohfe8tej/LdIoxE+nWJ
zEZGT3hQ2K8A8NsNi06e5jsYO41xd4AeMHdJBoX0bZiYly5PhZWswg3e5sl3lHQrwgJBlrX0FvXc
F+ENQ+cLcYe+B74dikHBO3oxl5fM4GsdJQ5d69FG91Azk9Z6ZmFb70JdnbV3zcj5qB6S9wD1kGBQ
mD5YK+97fWHzmUWMUt5VtnQ9I3JFWCTtcer2hg62G4bOB7dD3wPdDsWg4B0jRN3nWb5v4UWGHmqO
CY82Lj9zkVhYVej9si1z63i/fbk6veoeUPfA9+D+QaE7S8I4Xx8yczHvF9CiuRYvowx1A21XfNFR
GWEPuMYdY2rHS5/ZdhrXoxF6YHtEMyh8F/by0tUQyPBRlV9EJiXYW+2exAZ8eEz75tSan/MBPiTv
ge4hwaCgfXi28tq7bEEECpXQC4BHQvxJrdwmy6Ntj8yKHVh3vJyP7NEIPcA9ohkUvvNlGl0UXQGV
SjCZkKfT8YHaw2NgRrfRypN7RxtOzse2Q98D2Q7FoHClSVhesiNAG50iIooL2bdihv1NfwitAmsa
ibXbIFXHlFrzcz64h+Q9sD0kGBS0n+1n6x+KNRMYTShUQ6jxtFFFrtqetmi4djp7+j2cnbatjkbo
AfURzaDQpuFFK9WgngmqhDlpt53QtZuxq9TuFyLB53Vx3jetWnZ+Q4z3qXtAe/Bpg4L1JkQEss+D
fLfHi/18SUEHnlf49tU0Mu9QYowTNnd1ih3vqDdbp8X3kLwHwIcEg0L4dnnxNg/t0osg8+mePFiB
YVTzMrq5bOwrSPa+5K756TPjTkN7SN4D2kOCYUG7CpaXTqkEsmhvyW5bZx2nVOKEFumg1PQA2zVD
vwHuIX0fdA8pBgXvwu530uH7VPN6F4HF0rtbeY+3eQkOAJORjbNR3Z2Ac1+uTovvAXUPfA/uHxS6
D8vAXPr/UK9pQCdg0+DYqJLR1JQXoJs3r0PV/B6WTsN7NEIPiI9ohgXzc5hlfTTi+6VY4HAYo3As
vu3Bqdgn3FpeneX3oS8/PwH4gLwPugcEg4JWW3oWjmLfydDJXijvRpXDkS3oBL8xnbrn8cC2klFO
KkFB7z51c4LWlpU+8+w0rt0BeiDbJRkWtp4dIKe9zwN9J8RIXefQgoeobykYR54RURV+t/yi/HDf
xNL6M/YTpDsD9EG6QzIopCfJanXRQyxhYLU9SdEj/rTvCyEW2bYBz7borCvLG4b6zLzTAHfoe+Db
oRgUvHO0OVzVOxm6kI7m0PwOSnjz6mTRAV4BR/QgevkWod4X4A1D58Pboe8Bb4diUPC255Tk0WUP
QcYZDqQ9g3aXTXVcAN4e06Mi6X1jRHfr/bcsnQ/x7ku9jtAD5COaYcEcBpkZ+qvk0pKM/XvU/77F
mDtL8easD367l9QJUt6+MvUK1EbQT2qZ08r6xBh9wD7+5EHB/RklDKEXWZdU2wq6pEFrq0ig3Pm+
HbAJGjBJu8gX25HqHUvnQ300Qg+gj2gGBfPTMrVQPHrZ2lHsLKFzg4JDLX8q1QKS4HGibUec37g5
H+MTY/RA+QTVoHC+Xb7Yl92EaLcPOewQq21fvPZ1HOlqDy3GARHborSOF7Xl6HyguwP0QLlLMiiI
120CL6muscVPFKTWyVs3uQtwm8WDky75veYP+1b2mp/z4T0k7wHuIcGgoIWJkoSry2KLtnet+B67
Ttg1bjcW3zqZ7oO64eR8VDv0PWDtUAwK14fs6gPqnO2kzwN9d5CrrfdFy7Tt/n5XetdZXDwc5I6V
9S6eTlvUx0P0wPmYaFBQ/9dbVTCpL5tgqVwhgoVqQfHtmKWOQc3h2EuF3TVk6SzBrzz1mX6noT4e
ogfUx0SDghoSfVEfGal4WGQ5adtohe1mBJAruEw4DAIbUZvXbqHYbkyAnfMBbr/MK3UPbA/uHxas
ybL88Y8UJyFczaLATJKQ6b5+dRZlFBeiNEnFoXkdf0l7B0un5fdohD4Qdz91UDCPXkpk9KQ7GToZ
SHr3UoxMDhYJH8eSy0rIjkcm9UnJ3bLyKn7vDm11B+gBbpdkWNj++IFgBxqk9Xmk7wRZbUtZWpB/
EvOAlkbKPBJCtlh3cnpG72HttCwfD9EH76PPHRTi42W9yrILu04qTq9FZu12c6kr1FDmqiAI2Jva
CHUnT2DLUZ8ZeBrm7gA9QO6SDAviZBm42B6/pMZGpFqVEb1k3w5pOTCsUdnEEUVC2eEG406Jy3jL
0m+A3B2hD8pdmkHBPF3ibNOLx6lZss702YYouz4ydHa7HYHz9E6uzzuWzof5aIQeMB/RDAzm5OXS
siyKOJxWVn4SCMFmBcsjEIIdic1rp0g27tMU1qDdKwvptLru0PcC+OATBwXvfPnsXngfAs4RihHb
EvENfF0hRi4QyovRHuDt+n5Ec8vR+TLcHaAHwl2SYUG8+vFjfbBpn0f6TiMbssopMoejHjrtd7Ag
oy8aLm6t746jPH8PT6fl+HiIPkAffe6goL5ZljhP7fnC5jUSL9HJUtmaz12k0WiJ4A5YX5tYSSd8
vWOpz+Q7DfTRCD1wPqIZFMw4sOayh8pj7xhHTWPF3fUbPm4QgHAmjnRB/fH61fGhNgydD3GHvgfA
HYqBwZumy+ed1XOJgJdyxUkcwNvVJx7DC1UNKcYRxpvX7sM3JhfqBcHQ78B7QN8L3gOKQcG7WCWX
zdlr8wJYDibXT/ICYHARFDjhQL2T6K75OR/cQ/Ie2B4SDAvaMLro2qugJBxHbMnKscDCukbJGs5x
OSWwC/DxG4juU/cBdP/+YeGZo+usa++04WVUMUvg/qJhy8ZcOo5WckgSUNDdcHO9s0W82HD0G+B2
BuiDb4dkUBA/LBGqvLDQYnNQUCX5zb/txCpxhBZabP2kK/iGofMB7tD3wLdDMSh4H4MLW8o4xVRi
JQUHrbxq3gN0USkhq+uU6o38dhzfNT/ng3tI3gPbQ4JBQfu0/I5k6UvqZoIGO0iCFnfYdiNX68gW
thiUN0NrP3K1Yeh8cDv0PdDtUAwM3vqyehmxKkVF7izaBq9f3aSO9jra7yg/qRJ/WoKf3wF3n7wX
tvsEw4LW9jx76SPu3Od5vjMk2ebmtPmy3LYYsWtgITIJk1rgUVO+fnXiVU/v4u10xOrEGH0AP/7k
/wtQ/zWLB1+b+/Pj7OYX+vrj+5BGn2EcfseJ6AywQbLrJCEDRES6JRK5XpfqfXU9wyQMft36+ONp
fN8oD77f5uv9+oGg6ENDg4QsqbXwZfXnx8eH9bf+47n6l7kKb8LnZQaD5T//7ryRHr3zKUfl3+dV
irPHfnUNhJuh9WW2HAWZndV7lL+++hPSbe39aWdo84BnL39+hP8i4Igj2D9/7A90WLkfhq9Hah3S
rJZp9udHBpl2HF4y0nhag1ngIM3lanOJwNJq3WMBSzbf7v5//BCESWb9+VHkEe8ScZBtezoPj2bT
kPE0zNeXOPQdR6VTm6Cpcji8Rd1gjIe/CL3aDIPXZ7L9+0OQ+4sQrQ9SDAyLINrc1rIrwVJQJIyE
U3EJOlqzPL5t9Lz83B7/hyfwv2SnymLLyoq56ou+f+urYaFbkmLoXqAUzShkhTT5K7RSRlFoWNdh
MEb9RkCtyHTsr3FTUtWtZecvpbblSgfjeRprcpxYTqzFlhzXoWaqvlmNQi6/YW1HnZGAy1TdZqVi
FtQJJ4wKNi/5eWPmRTG1VTvCdwnVYukzUliOYs62aRYl33LFyu/TOL+WovRW9XhBN13fmySyLGea
GOWqT+GQevHMFgMFv6u+4dEqj6wpNn9sMuatNJyFbjPiGkKboPAE2lS2NZJFYjnT/Sl+8JSfw6hO
bNPKNg/99c//fAl9/LeWgrc325n89tdkFbbRybR7Uys5r3dh3K0ktfP/4I8jYdifpX0vvksW2tqO
n8vCf1+wIu6045swtERbYUAZPUpEUGSNyE97qJSAS1thULkrqe0OikgRj0ZzSGJ8EwYccAJ7B2Yr
QQyQiALU5FYYkOeKrlYE+3Rt8Ta6qCjvEgaEJvaFAVlWkAUceNWeC4/dIq69vicMXNIUsp1Lwtyv
E76eukEkNprv54Wnm7yQLkM+zJxZEGTlXRJyUa5VVhCqOs+YjTuTGaZOb9GmqZISTbZyxx3XqudQ
uS7uK6ZRtdThFa1OTHKXlLalqYZDrgXPrQLNSHjrU5iT4jZPPdPRmqZMr9PcLLVItbgfVhBUei1V
3thrlGTsyw6nmwKTRLQu7GZau3VFsyoVHarwDPujcCWWqokSPYmWEs14z7enRE6ScRpGybixpED6
+v8n/Fr5E0y1n0/49dHOxxO+Jdppf5zuIhAcKk9YEZuMUPA73d8Wy7RdgXDMADofk1bB73Q/TjGH
whdRCKfiFGvMxNfpDoMBR0qgBwmLWiucK0HE90z3tmn2/nSH7kdPQOyaQQOyCAm0S9P+dCdhyGas
FfNzk7fqu4Y4Qqs4maoZsbzjN1olSf7cSNNYZ2NWooRz2WYUpXXIjupIql0sCD6nqzFPplXDRA3l
y9ikrFfES8mJPFdnkyQa2wlbc6Mo5u2A+mWZ3wrBjS+aHGTEd0JNMmq5Gck2KfgR4+ViM1IVwtH/
FyfowVTDzPjl5Hwz8fYsmg3RbnIiEqTKggBXA8093+Zmq4pxeg2ifyzONsFh3LAJdnOTby/hfbRp
RnrM/twU5CuE+RUCEiSgtyO+Z25KZK1s9y0TgqmJICSSXkWcgdSq9oPZacu26Hhcas3F/DENVXVW
G0VA67RxtK+1mKRa4Yu8Ltu1QmMlEUcJK6cjErNkLLr2i1xFP5o4Y6aSlcQaU9vJyDRYrbTVRZ0W
/px4qTrJs4wWjDqvI9G/IXxaUt/OGc0zryPOkf5itYpwz6ZQKg9VLN00TEUgE0rzuUxhRIS+yFHY
Z8ZCymtNrXhr4sdeNpZjx6HYQCunXpMVYyH1OOp9LcMonpVVTaOCv6k8lx0FiTfhSudJrVVed4lZ
654XuTpyROORyXpLJuE9ylm2OWEiSbpJHe8vUpvNNSvMlCDgx5U5LTPeGQVybX4t5TmTxzatgyBZ
8H6g1ajtuVGUZuYbWUmV0rM0RxBcalblvPRy/iZjU2GRBcS4iyzYQkYBUayLYGLaJXVVJ3liq0Sk
YSV5NBAsdiJEYk2xNtozy5ZGjeKMSGrEd+sfmczPSBzXI5dNwAOehseX4zrnwqnrq7JWMI4w8h2B
mZAg4TTRZj6jI6lzJ+Hz0iRqJhJXXkdJElC7bm2+xhipshSOlMhMqagGESy5vBhFrIMv2HBTV6xX
SVnPsKCXIy9lxgrxwokcVvdildWaxzeaqLjVIvEKhTolo1VFmGlxwQhYhMVJ4zICrRxBnTd6atjm
KOFFZRRF6Re/VKjLVMG1GJQVtRPHG1tyoFKhDI15o94Tbs4ngfDYsGk+8kPPHiHpYOqEfkHjrCFA
kKG+5PhPtmXeE88q9NCMritG+coa3LVbpuInppRgPouZT4vQEBYybxQ0UMg3Q7LKcSAwGp970bWt
KvYoDn0WM9LJ54JaVposR57O10x664YOzdATUg9yQc8qm6dKnvk3QSV7mx/4alJteQ+F7d24UUq9
NAn1yIzuTT742zBSPawMX5P4uKEMqRNaGtHUjwnsBJsRRoLFWzTgczgcRSZRJWWJLvGZntoOrVw3
vjVZ7rMiJxpvNdk9cV3KCbx967rCODUFbsTnAgwSpvwSK7V558f+jHFdiXpCSL67QabLgXPjR3L6
uU6jWrfgH4xsRRdiflbEnLOSiXUbGNx30QqlkWFwDmWCoriPE27BxJyKvt5VrTdsbtGMjVQtl21D
Z6s7s5TVeeDbn7jUdEZVLse0yLhn4pu+zqSsxrqScRtW3pRR1URXmLzWBdX2tUa8aczrKtVCMeS0
0vCKWdQuTHbRuKMmywVNdJIxvBzpBitgRn3PIloshePadD3N8rVSLeZlYY+ahn+WEvcL/DhmrLIB
qBM2pnVEnpyCpIDTcDVLJDPiWA0V4+YpdLiAioGZ6HUULtjSGauBEOtVaKta6DKUC0WJmrWiTEw/
mlf8KK5LnbP9sVHZmiz6wN1l7i25SfWoLh+LMGBok0SexqT4irKdaIQvdfQOjXSFK7/zQvgX70Uc
9eNsKsWcRw0xzKnMVLJmVXF6ZzLJneB/qmJvbkUs5rYYaKUrlzQOBV+zyPfE+hstOKrxSvZ5Xiv5
l4DxXerUVFxkWXDvVVGpuWn8tSaNM/JIYWte44ZjW+QiaoRWRYs0EMewjUdSYDULNvB+xGb5EMs0
dkVZ9+MwpHFj6MSo5raQV9dunDizXLC+e5WY4eG53xP4eGZUFZTPyh9JYNk664bPmRdlWpQYLDRv
Nc+hNXXkcMq0iEVXa+xgkquKqwW+szBDo6KOxYnUNB580/tRFAKoxFrSbU62aBMmi6BpJkwZLzz1
i0Uyk1pS86SKDEcjz9DhGkxjzLc6ze/kKH20vfhbUNmL1DMyzZQZcyozqkujJlWpQfJvvlHb88iB
/STxtSYUXkALWcFSxRuarZiaXQWKJloNqwfFPGtqzTdjmifRS7CySnPhWV4152v2Ts4kCHIlXDs+
ueWVamb5vKWJtTBxLInXiVf4Gh+x5kRhLZbKRHjiDe+b5xm2ppj1S2Szs6is/64jIRrHhfDVdCOe
ZrH9VLHcnWXl0oT7GrGlO4oTk9dTsbY032YzGtsKSyU5fbJD59rIjVIrzcahMRvZVEibBzjTP/KA
xkbqaIJhfEKUQaQMz2gW/yNsrFDLSpVMo8wJ79XUVEay18y50kI4gXzlPdm5CRUTjziU1HFlhQJV
rfKeVe9IlhFN5u3inqmDURElLw0RKy1wnGSU4bNolo9s3i20wiZL27ZvC853KGdUiQ7d8sgk6QNf
YmU1nGwlSsk1SRzmTlCYcaWa96Y0N2LYuVEAze3YknFtMc20DBJT53lijL2CvW6YDNcgH5HrFzO3
BpP2DzuVlmJOKmrZ4mPMZ7zmhunIVwt+lvpFoqlfHVb8XJuxeJtbCqyLOpzXjP0A1UNSjJ7KsauX
WDcyr7oO1OaxVkIexkM9Smv5Xi3JUmKKv2Q2HBmCuCJYgca8545KydREv9Rsvv47LgVGj9w60Rme
m3ly49FU4L7BjAhnufOk2A4wQ8xiFMSKq9cK/7dvFNEd2IsoK9Q6Nod4WBnuDaLQ1czmSESzVoeX
ef0oQjD0MtYy03+BqDYzxiqxFov5WAbEtc/DlImViZqUwbRKQx3W0rWkOj4lRbAqBW+mxnVOc7uQ
qCGzX1ND+sy6tpaYkfgcV5+MWJD1Rg48mvuSSG1YUWYqWde5wiW0kZWbKG9MCveZs+7rRmRpZrIG
1g2oLodb5T6W0kjmaK5qAmeNItuC4skVzYr977zq3WeScMsmwXc+k76Z6V9VYVzzNjcJFH4kiZiy
OfliuNPMkh4Lr5ZHuepogaxMgszVMNHHLuyPxvVvlSSYO2WybGqepnG1UD3xMxebtzwJX/hYnqVx
Peczbk5qR8ul6ImriTCSMcXYmKlpzEwxG8cR21iTghWKSYMg7rUdkO9B/iOz0nwSpgig+WXiU9ML
nytjXrvPQt5MLJeEOmcqX9PAuE1N6UVWeF6vDGVle3dRWTC3WVOYNHQqn3qS+rdDBEMXWDwxy4Xu
i6RpKTGmVpNgUXuZojGG8s0OoutAkHMdBsKtGUn8iLgq0fCUQg3u570lNFoK0w8TVuOL743qjRu5
+aQk5nezyB5lh5mT1q5kY2EevIiCuUAj+YzaqT+OLfu+IojOWWkyNhUspA4valzKzEJo8JCRKMNY
Y9v/ykTuomnyGz8wRgyZhkWtc/EoMFKbVmVzLaXeg+JIIeVM9jHjEMtQfaiWyme/5HUyi4k8c0un
0rLqqfGTvDVOjSmpSEhR5D6tLF4EyxKn2Zk64VSnGfNqGWixqwJVeAI0CmXYt4TVuCAoNcPinryE
USdGwY1iVXyu3GKSifw31c1uHZP5rljks8Q1MQ04WTNKnyZmI+meIM6KyEtoGpJp4z7wLlNSnIbx
hUuCSCudTDeK9JZPHW6SeYC/kJNpIAazxIWiE+2gHtteSmUB66AfOeUoZT2bOqk5wZSxqYFGedRi
nWSeM3I8t+IygYi0v0okV3Wx8j3qtJeJycTbK+u/7Ti2dJIjmLm+e/1jfYHHs2e1tzffrry9p/DW
2OBqe7qmeHt/7+PXb64Z69zjus61wOfBxM2DjBut78MKm25/hd5Pt3yuL8USNyVCacFYN+ZSmD+E
ihuN1wOvf2DHM5m//bn+TQ7T/ffyRLDmMYt4gVGP1Jws/fVnrO8SD2/dvCfOWdipcJNJME9FN5zn
7Y/GzzkKi9HSJYNlXLp+c33P+oeUZOG8khNfS+UvodWYWof+7c/C5WotzxRLiz3YEfTtChfK7iTG
EwpTO5ivoyhWXMFKDmyir99TisrVSi8TNLeyjXFap58qwY0bzbKjcG75leVhhcGvOWMugszX/XwS
l9YNc5uKd1itGukW/oTjPJKRI2swSo0RVuo5cbTq7/KT8BDS4j7U4lIrrmG5mDR99CeBoUVPzRMs
Ut6h4XNA4TpCW+jN3P7CxQ4V/QdyIzMTR54j1g/hofbKuVfvDIc2T/ltFSmfvC9kIVQNfRYcjQ/H
SX3DwR7WPJ1jaRHpUTnOV5Bf+Cq5S/lQ878lmWZfhzJllKm9LKF4/BHrT+SJz82zkOLX7DmQNLem
fq05oh4W3ypDYxpqYWnRhe/prRFqqZZOhCeoEhqUYy+nqVZR46/oi3tdFHCQ9dLXM5vyns48xNTJ
saTdehOSjbkvoji3uEnFYWdiJJPizje1hXdPFg20RUzdSZaPWS6mJpxZ696fh5/NbBx+ZkKaeDf4
Kd0EVkibxprx/NcmoBVrU1LTirnFT06hhKHpqsB2gpyPCYYpqhn8HnluT/yJx9KUmaqaDJe11LAk
B4k7hx7NCBzMqcALcK3nfM5SF6u6Jn4xCvyoPjvsI7NcpOE4M/RmKqWacO09+N+goL2FTblpqHkP
wUP8ydIYKo2xxQHXzJwqlIeRSxXqL9XxV0W9r7UqMjWjZihjzL2xn+uqPM9YDTsZ1OXHFkxQUYOL
qUe+7ixFGkyTUf1VvI9Gz3BMzRv1Niv1+mtANOabR90bk6fSp6dK4+89at9kCa3m0YjAdxF0uIfU
M7RFXNJkSvSFqxV4m4pR+zN0dEYTF8YLmRWU6NlU/Nv4QmaSSSfywr6VZ/JL8B3/lphryZM8877b
j1w8MV6YfJw9iY6OqWoszFFDGwrzCw9AmKop5pWl8cac86msr9hF8ORr8gKrYlhSecaMKhrCGdXt
b8bfz+ojWZAFW4wkV/NHlTgzzLka6i5PeWmBIJJiUGVsRbpHJ2JOFZOao/AxXrnfMkYbs64u6N/C
u3vz81eJVpyeeNq1wlHuXgmpF8a6NJUrLbRpaFCRp4TXOa3SPNpMuM+1Q+1H40a6WwmfP9vFjNFW
WTRKvkcZVULdubdHDD6d0/LHL46eSzp33dAILi0E71NlTby/E0H3IUuBhmhOWmrqyC3gHDEr81Nw
X4+ym+g+jGkzdR/LkhbXNjTOpLm2Kzyp8NbTq2vGHs/CxwzBpG9co+/eRUBjbM59MioyxFI+5yEk
YBwLjp7i8ZrzptHjR4zr3MeTeOXHFHNZy6a2pAWlXmnRX+n/5uq8ehvXgi39iwgwh1dGUcGyLIe2
XwinZs6Zv/5+7DMzFxigj49lSxT33hVWrVoln6lQZOtVDeBZ4Hqc7Rtj+75k58Xv3MmXNTt9GC/d
dbgPCiFkvZqXRcXGX9PDErZO4v+qYXdoFbugCzi4hvefpfzmTmA5BTWqbaxu9/adB91BcMxnOB/y
dzXYfcatlI45uKvq5hfhIXJVwV5sjKfc3ZnDxMpOQubEx30z+99Q4tfzS+7lkWVX16a6RHFowHEc
4/IkHrVvobQXJw+3W1Pa0WHU8eTDQgvxIXmMbRhJp74sdvwBSUJP5i31Yrvw84/Uy48t7NCROqe+
AZjYuTpoTHsqb/7c2sZXBkrxxMsWJsnJr3W/k93y4aNuHuXb+LcaHXalE/zR2dqDnjh66XUWu1Zb
TvvZP6RP62aPeK87dx/yTz7bovQK0oXKaicvDeAnN1dqJAdHbvRg2c6C5Fjq5/Sj9W41XNrBVxfX
sj82V9wc828qXjPF/pLsWHdk1RUetNbPXyJ3eWtH10z5yZTYWhVuhg0TNdjJNYHcdPCJ8rcOOsEB
Wylf82+lhZvsjbNHCEu91G4vGEsdsCtefNSwppfkz3ibg8m4sjvbqXVqJ1ft7st0jc2mNpIrRzH9
gjLe3C09Wc/q9F5fJI6od7I/+eRWWrDZVOPlES+MnXqxi+2Mj6SeWD0phz4YXySXlKqa54FuwVMG
XyP5SWIvg83zy2CrvYWjn38zF3i1Z4y78kWyJAW2znKijUdwmOOw/uiIwxoP2YM2iG8pid5fvlaQ
qugujQv9Q4B29rOHqqk/y+NmLwfJ1sQfxaVY2vRL4k8Hdbe9pneE8bUMpmg/9hSIl8lPEJfF80dP
FvyMb8V9w6OeuEXxt7uz4H3RF0LPEoVpcsDfwsy0o7D359jdHobDZP/3XzyH21dsS6fY8/uXRXRT
w95ceNYH1yic6FY91i/1SxzDjByi2WYnqsqea2fNvUUPim9xHG3zd1OvGmA3yHzuIN8Ca7AB4Og8
xJWUNOVOJgRyzzGUv2QGwsjb2NqS4JDP59hprtg56S06trboiV58wKyyH/Ov3vuaTKlJjvIxoR5f
aQMSlE8mZYGLXd6kr8rvVXZF+pJ/y6NBOC+sb6N0FtmJ4OeK2c7ug+Vv2jU9hiqJyPfzwtb6I1+P
ehu45WBnTrTZuvGQxd4gxnZ028L0Vxt1J+sbrzYeGqOwJ/E1ebYGgmWwPeTPFN5fw5v4gqP+Jq5A
VD8qp/Yjc1uH4EnMaO1EdrQv4zRvdh7bfnwaP/VjE+IGf+LP6EM4KWF7in3BhQAwncknxR7r/rHt
qcft4lH+jE8pQAcGxIkM719gcglO7mL4XeIUr4+DbdoQdK1sd9b0wOH0L6YUsIXO6u2HqJAyVDtz
n3czbYMJ1shuTqZip5lHdOz9RbOHNeSPdQLRiHUxe9MHZubi+eZjcxKIhRQNggRZARza6o8KDKce
+SqWh7V8VKfipJK/hNzJC1ePztPgyIovlQdjvBtm0Mz3BOo3TTpbFMOYo9WzUFNPWepLT7ljOL+B
qTvC4eSKgWaDPe+WZa+dX5feYNkSjWR4Bz/u7PGjuyZ+Zj02B8MLIh82y438wdYdrPxJcdPOrr35
tlyj+Rq3X4XhlN+t8NwVsbP8KFSTfFT3RTg1lXhMKkdIe9eIH6WxOW5t6Qmv2VY/6A62XB7Mzzjr
7aVYAuEwGJ+FiXGMYeMOUm9H27PaFJ4YtrVNuoKmWow7FKcWnSvNVr1cCITqW35G1zTodkmZ2E6O
qctw35foYE0fqguTkGAphB3pUPjVNXM39aB8EdvIJwBpCWEJoQ33Hzm58laZnK0PXGlfctLvAjEW
AlRxvCuRJ7Hn5Dj+ooN52WxiaNMQOFwgKIC6mQgeT73qak+tfoaPr7TjqoAgve/tNEW0Y2xTtfvc
lbRg6p0cKll+UXBt0pWn42PuUN3kGGjc3bfm0Pjqr/orNIfe0X/nQDGBEe/NFT833nJvCMXenkIY
E9l0Vu5ns2FX7PJJ0jBhJxk8SOJuOEKV5B0MtL1AQceuvhIrnLr3U6IYHj/bgqPfx3HHO/J80uhF
wATVXlaFMt4qL8dFvUKpbMWlS33hKcoe4sWhWfFh/IlU11Qflsln+6YfQXL/2w9iX0FKyT2Vew7I
CU0dstvFVaDwOPVZ2NyBLtCP4hy2qk37r5kcZT9LD/cf89f8mGU+/rwWNo0ncu+zOh+0+KyZIGL9
sh5Fbxq9ZjvX+eNyqp0s2U9saI9lcUrEX0E9Z6lXVu5HKjqC5InAItmLgiS1c5s8vf3JSmd86B7X
F7RIs+yL9dPUem0ejLkLqSK+9OlBGOyRO9ABaaGiX5T+vgqv0fJupk4d78EFDUj5MYg2iPBtgGEG
gid23Tvy03ZdUtvyDcsvWg+AsQbxeAWgbqcyqLF57QrRaBxHsoAIxMjckqLuEu27hynVL8VdyJ9p
6hzX1jbnUPvqyQTzY+Eju6pz7MeWR5fCTDpMzaErb3pyXJqDEj0XmV8RDWqncheabnatEM3k1h4q
CI6vzlLo4p8Mqi3lcZSuwBny49AcCXbzr/k7L24PJdu52epbRtCqfj5CSdXPSUxrS/AbzWkjR2w8
la250qSNpyAziG3OXNtK51f5Me8ORnlqY7fM3GX8S50wE2fvcCFqZEM1yqJNj07RnFmD/HarzBWb
oMj9yPJW4Vz1IHmvN9wqDq67+R2sa0U3zApox+Slq303yRNCHeMg+bp0bLLzuto7CCOPaC6dnvUW
t36RnKGjK4u69ZynNEN60S7WpzKP3ZGCREDIJk4OGJF/WXEbaGa+cADbF2gwtQX9mOfk5TZ/LPNg
Hd0ioZdMu+SUEAfVT9N47ES/FY+kbEl2GvVr/lDhtr4awQGOpL9kJVlzfuXooNTeOh7ER83TaX6d
1ZhcDohdmiPM9/pLsBFHFyZ4VnzSNK1jsQjU9LCCl4UXzR9KP7EOemNXb53klclPJNhgd6dcnKwO
0+WZmybmFKatNMcYLoRUBGAi1m3FbRHc6Zn0QH6yhyt+Yx4VWtj+VeLXYdLCh/vgjuFeHuCvnNZu
H+LP/HM4fzRhbX80P8phefveqMTeLcEZfhqVCG6jT6LeTwlM64VDeDPANJjoK7RAb3eP1LKH9FLe
ssYW4NhhZinvPoV7FrvLXWeTPhUX0ZTuZd/ALsNRSGPG+bnxG8EtcgKqGXZf0xuxtHLbW4rtSRjx
0gX9RGlEN4kuMiiVr9W1vORHFmQPd+2wkwdBN/t74oV1/8oEn3BDpZcfq2vVHOan5WfsHCBNKk92
LB5S3dYgI7Dq1iv7jwWrbLyo9i0Z3sP0lo32gkt0ZUNhJXg024MapuY5p5/7mLjtfNkTyXLHt3gn
KvegfSGM1bcxwOFy7q+NHZOYda7uOC8eWfj0yuELiOkLMciWgU/zIXFQey2hdE6y3crW39Rrfkry
vwv6QK1ZHtt8L2Sd9q/4It1wd96lpGh4HNwx/8lru/xNb+XNONWB4QHv9Mu/+4mna/YtetvZ8kl7
9QWQ3zSH4hqN1yp734xjL/ssKrYzLle6ZvZQQyEAi/eG6fiiAKist+wPNbnhS5OtHeRfCCbhK/ei
8tto3PEmeyAdAmTlm8RMaNXlEdMarlSq0hvwUneGd0V0VegC/yqGnLgRdFe4ktw2YZ5Sv2o9EUTL
5qQ0pBzpG+Io7XuwKGQ1Hf0ionBJbEqLWqUjbKcf+nvf+HhNTPwT7PwCaNKs519j8mNPfllmn6J9
Ury6cs33OpBcMzDqkDJDzD0lv3b6NS3/Srb1xpsPs29h0aTjdpeFZIMnoo+NPfFZ8GtxZw827Tw8
xoY9Ps0PReLLYdQlNmhWVR7r6CC+63Af+qOJf/1iQGEUsAbZ6VOHkDU68hZObv7ZnTvZbp61JBC+
owalhlMiXJi82LceJ5o4qhPBvLRufNYr/6391oL5PD8np+ite5lJmBSdsz33Tmzayc2JB+feGW+1
6Eq187kcs86GTrRL361XdwJCuJWDOotk33Z2/hn9ne61da4xr+YAzZWn9zm3W93FE2v9ObVcY4C1
PzfTn/mTfMbbfJSBBhYa3t+av+VA8wO+iZpNFf42PU1VJ/8o7s+1o8Tn/gYaGT900nXtyPJpgHgt
7ao+oLiAZhzAsbAD/LWn3k4cfHbW3G2yxV/lFFhPYPNT6VFh0hd1RzhM+V1+z3wOUswf4od1DkfZ
X+VTTkd3OyMVkX2KCdJzdQcLlB/yGjwbdMOw1NaBAYHAgOkhTtsp7LO/kx2/WRegq3T7y5oH/FSU
TwI2tIQCDY3+guDNGr3s3Oc9xl0aL03kzepjDVfzBufbGKhh7AUcavan8tUcrkv3xKlfRBrA4ymf
WOrV6kACxVdNImjh4LK4sRuebZzF9Q8MXaUfReMcVb62ffEPRsZCgrP/70GJTqWi2XPzYhm3pT/p
Ow7V08fJVg5NfXjOW8dMforSnYQT7zHC+AfR3+qK1X/DjVhqsBz6KTQNr4tcAtqZGn/nR2x9OkR+
qhNYI5cL9U9GdDI1zsuOFDt6h6cDwldwHiBeqiUIy+YoRE7IRg+J3b5EA/S5M7wNb/xvZ9wO2pv1
1FZPNYxzpDn6+ygcKLwesPsBsBJMkkP19jYRfrbGA4YRNa5UGmb1Kc6TTaoyKxbgLsWFiMrbQF9T
teHMCVEd+Jv63SHzs8ZNNdeaX7nYF8Vl7mAY/XiNqdchdOWTljkl1aa9vAkPpKHaJajqKE5o/ACi
Gk+ODyWsTSDnD2nudpO/HPYN+eCO+plASiPMJldSRZMRUYelcBim9y8ClhfC7Z1avbmXVDV69rB8
sVvTG1iLsJbs4SrZrY+gBy6N3seX5JvSBVwMl0uATH3CknGQsxOFxem3aNzoPVXvQMwM0o+eUE//
8YvotvwppWDiOfoIjzLTdLo0K4UypAau9QBqL8I+vqwrbMxBIku/SbG9fEk0sR2lgZqJJD8PQkp7
e0nRigSi6k5v4oyn3ZBUGJadPYu0KXNPSK+96QkPbHLaOhlcoWpb9HAu84vqrce2tcHVPk6mfA13
tGRnCI8WtgYAar6D7gt4YcmB/acUAlJIcFZgBJ0zeI2pFVF1eIARSTlI2XVENWWXdv+3sHwQVa47
UO7qcZ49LYKDAZagjMgme4JV+p21t4oaSnmJj1n4R7jDiRIygjw5QilxWxyQGkzzbwyd81clKbZr
QEei3hxg1ZwF7CjClJwSKT9SJEXv63xR3qpr7pHb3tk2MXuLwFnU3yYMTe5Cdwni12Kb7+lHHoeE
Bu6mfFm+uBJhRaNgF20y/DxeC9RTzzpFrWPWvlmflS9VPskEuI/kPj+ky26B+WuUUSR40SXLr4YW
cLGivxO1ZHaG2uKuHKZ7+UonWVvPrTO/Jhghz2/ic4NRf+WxY92XE44MWY0S7MG8YOAwTSbJp25g
FD02hNhVArFyj0J9L0fQbsyeZdqZRUspEPNXrXsr14BWG81Q6tf8medC7LSAi9yTNZ9z5zQmjeaS
t0AJUVa3aLEeExBf6/G6eXQB6IeaZ4/uzDZ1AZeyqjCGHNXe6M6YYWW918LfAXXMGu00XHqEa1/0
j8ry9fjQqCHIuVdOpfYmEPq5ZyFyqy5Y40PRBYu47saT7pUHIZvSGvELEgmssqL363EOqiMO122i
bPMSwRXIBJjKHWCixo4CWVEfuHvulSvzjSJhz/DpnG4LQdrue8N6B+WFNySSsR8NIWV55rdl5/Sa
W8kebCLfU3LVL+LiqNJzphWOOh1orNe4d/LTLD9s6ji/83LeZy9XXDZ6oDyvbOXEtrIi1tUAdyZO
xBWUA7ck0a+nBcavN+Q1ez/HmB7Jhew4+6UKB/YoE11z22FQY3MzhomkAbKHurjhFKEoP7BOrqkv
N/JeJBxq8Q+rLiAb2/wV2p8H3D7M+rDDEY1fyfDWREoyHyW11JBw92VSotS7lXBmrJVqMMp35Mih
kufZVZmbhtCQbC7I/nEVFsCpD5PDqrCtDsgcudw998gRERUwpUgjwt2E/l64tCg/rNJhRd+Jjz5h
qg+i8FeFtr+Y8UGCQ5t8eBKoytH0dqM1PV36g63wEMpV1vZr//fOvIM1hNyCSlmN0s1mZdgk5Umj
2B2GOnvcKGtdUQQNFMPB0oRsP29P4q/u63ZkW3k9nfH9QGOHF7H2LHU5RpaD0Ssed4UT8RuewnHM
wZLQGt6XzWrlxeHWit5l69gC7jHVbNa/NS6XY+W8iPvFCPZDapBtuhXKNns/QGpQW0j29o249ufo
SLERF+QeUBJEi2OO7nqZP3jj6U6XQKBi8nlflsO/rb9zQR2aR3vgeOCFc6pmVb0b2hWv0NQQly+V
06CFI10BTbRVmsCii/6NQ+Riu2OkDo7aau7Y0qx7Nk4q9Y/pc7A4CO/BEzl2VsgyVZsVTXrQ3mL5
IBAbNm8rby0yyb1/gAwU9OtOuys7knUoG2eL/IWuruVKz3pxgjwRcsiEOzbPm0eongWknN5qPGaD
U4hubTyynhlTAg8ejO3MMfBca9sJlAhhCvSzvJvULn2FcQfuYKvIOl/mX60L0I2yy9wFz+MYJPPI
MWxQCobdGZcExaTywgsS8TxbZ/p12AdHuUxOVAatFPBO9NyTAsB9zARcnSagdZp37zMo+7grbns7
09jALfLGGRgww60fxycapHHn7L6YOcNzgcRzYY+9pAW2oNIJaLGZkNl+XLlK8ilWAXeHH2uJB3Jc
Rr/PPNFymlJyjCp82iyXcGKNt2l4z5CJ9bVdF2GpXpC0ibJv6nYvXwYuv/lrFdRiSGvcUjwUY7nk
xZovam+cMbc5Rc/4ntHfechydwVX46DhAJdH0sGY7E5wpQm7pc21b2x8spDoyB7FEwrHrQn/bb9d
ejA4lWJjk2b7oi7hfztMLBWGA5pK9ievXGrhvHPmyjNflxCtGytbBY8jwRfZH60PcLhq7zo53aP6
CofHbvRMDeYHSXaxQjQFhsx8lMeGVf0hKX2Ojo2ia60kHlqdAsEnG0sE4nGneXshVXkN950hE3fy
6sieSipAYzcOHLK3m8b24eR+WB/nillG9O3UnZ+ci5P11d4i1kThhDGmRzaWMo9bYv27IMhAXOQk
uhdB5ttxvdem6CNT9diVL9t24u13I5igMp2J81wc2HMtClRYTqoym86FXHmLFRgdlJo9Tqs9W60T
ED2dtofvRwv0lOp/cEbrlHyjUi2fdnsVHK48meGq+1n1QfWAkVHgUgOrVG31/JxbjrqcxSXyWuFN
ROP5z+1M1denfacVdkCxYfnKGzkTaKH0SOHcBhurwlQL+hZFhbdvuO6qdKQsR3tNqB2I5ci76DCi
nnJXnGI9TcoNSX/7DM+GksMyT5JQIY2CIboZRRTgBrv/qE5roi90G+R3j914rMczP+Co2/bUtRQV
rkXjHA3LQ/TKjoryBWVXBnMvu3hATQyRbas/6BrzD4fO/NrtWrlxlhCtIg1R2p5t6gwQ9YhehMLH
s8beR3AJk0sEqqBJkXOV1r5v62oeicP8DUiiPyV++2Cg75ddy3IieuTTQVODcnDz2CM81+oRM2QV
UxxQQAsAdRy08zKKkg/K3TYLreRhiBGA+7GI83hDFjBKgaehyDSzsJ4/hW8UK4Qx9bc9CtZhMZ/K
2uvZU+CN9cfobk3vokHcLWkMUZYr9E8BKRdLcHu2Zzsp8QOdvbg9TclprVxt+jMNz3vXCyoh8ZIU
jOAU3ZFYJUM5Dbtd44u56Kif0AgWbZqgaQ8YJkeByaL4h5Kq0mB9wAM1uD5AlmHjIlX8QjIyawdr
p4k3myd+RWjfMUcS9jfhi8dmEnKpOHnWWUITcmpk8kok2x+F/KmgZ7buq+CZdePsD3W3GYmuQZWc
EsTWhr1Yhx1J4/cC2s93GBHe3uhdPI8r03EibxekU6eWsUaa/useQPacXcCkhUQSBMpb6laVj9mM
2g23RJwe9a8tgb73m+koc6nNG1KvH74xeHogkXLDdYeUYOdiUEn2tLAgxA54hdC7W+vqYiANR2ZL
bOY2QUzONp4U7RDPB2H1Rajz2G2EG6czF14zndTtAJHDdgvVLQJxEVj+BSOctXks3rEZXIo7IxJt
037YPAljJhgROTiiWAzEIuTQiDwlohXdIT/yNMJl/4kghABFvhO0kKePwUzdDF4unBLNWunU0pUw
NqaXzkRnDDZ3Y9EBNvBmvCu5D7KMh+wh4AxvERdq1Ec6OJoFbb83GThWXlXGDOagGb9YEsmOkZxs
me1KfRXQkmlfO97jUkCQPCCEFFvPfAcC4SyHHZ6wfkZKxTHEZ+DTCuXzCU0ALRmQGKs3vgnyj3Cj
FOvUq3v6RnkC/YmyqHC0XWYw9Kj+QpQWkMkk5w6GKQKRd84gSKZvLhZTg72qVrYlEjw0prmPcavX
R6UdFjZzfyx0fPa+PWl6xuUJsG279cexa2VUwhkISZ+ZRCwyJoUG46ipkE1KNrlljpJzncU0aHT1
ljaLcpTGWjlarYSMLENEVallyMDaRzYwRlEOq3zMBWxKbPNQnBMa3QJDLaneVZ7Q5fMxEo3pGI9R
XNqzLONJsyI6k0gQXyyIs06X5uPa5dcm1QVf2jiRflZfZn0unDjqDQYrFiLXoDK/njy3qkkhFcs1
2Sqqj8am/XRl/DlHJJlGITsnWxmMhpeBa+LYrMIc0bQ9D1bh5YZ0X0yl9vX9lf9eHun66ke5ef33
oy5XSkCOeP/3u7LM18MCc1PtY0GVvAzHsteH49ymbNk4nVMZmWj+/77I8YYQ89/jITHa4yg3piO1
OG6nNu0xzpP/+0XpA02rSSXz2gI3xKf/fUKmZ9/mqo+eUlU0gfYv3bQWhf2/j/99N/WYX1mV4dqj
okwNDRXjv28LseZboW6yoKq2k9Ci7BTybnUXdemYfjLwkRS9vztE6v+5W1NAEdq1+VAgs+Pbf0v4
74X7q1F28pv//WGTR+HUUYMNPVxPZ6CE/PfO/75k+8nk/27n37f/fqg17Zsl0klcFKaV4lJsqSvJ
dM2+sf++zPvD/+9n/37x72fymByUTE8DxZjPpVFIfjXFLVKXtvHmjEIuiQUiQPvaiXJvZ21iuAP9
DTnuZ1ecNM2RdVTm1nnMTN3TCqMOeqF5mWFmNsRi/KF66G0+RGGulr99IXZUftFXrOUFiKA91pE1
eHOr0RjZ0LRlUGiZMSEgmKr4WgkIZRR1o/TbB+mSHs6zMTMgec9kk4GOvxXZu3U0bWGdH5uBhDyJ
mjNWRYOmeaUkKh66ZZ8mNNXc7SdzO1iL+VX2906DENQ6qXoWaYWklOtiWs5+bLZZoMkNjRBIErXT
b6ssPbbiWgeMw8MlzxED6sCTFc1hoHV6bVsMaFESwM/Vq68kRealKimtnsanHl1lA2tl5kV0acox
5KMixFRSaMJ1rRstI11Dk1rL0qZDX8zwUI3qWQz3eeXCTser31fD4HZjhWDPOOex1FGRtz/LKJCg
Y2CQDtsWNzTTMyGnW08SYvbQcOgqJK6UURUKdGW2oun91izZ1Ml05wl+1BIVv5lRhJQSFUZZp69M
UIfo6VN9pkGbUT/XhpGG0oYGqYZlNiEI9TmPaBONH1PNpnXtrMK8vioWtUO1gDZFSwdJLe5UMtG2
fDAfOCLNnFD8K3aiJH/aNRIoLJPYMcZaDYo6+7JggDQp1w6LIpC8CsBjUtGA4TMHHD2iH7XB7Yjp
NqNpy2JGmsbqUrbyXd6rLkYhQhMKEakXE7QGyiPrulgzXjMJRiAm83s9cseCkCMKFMzzOCzag0ju
MsbkWC3xBrBH7Nkk+bsxgEZF7cvKLO0cjyS4UmPQtEnjN0mnMkTHPIaCvJ7GZFrcVqyqk6VMDEqI
HXI2rXYLaYf3Uh158VwVF8bB5nqezn03KZdKbm7bPKKQotHLCMp2kgztTysrSAkmIWjGtMaBTLc1
g0KO49tcXXtm59/SnULUPGtWzFO5VGGW1kM4NpqdR0190oTuYhjafMjb4UOPNcmf5xatCs7rtIJx
G6WUvJeuqVvEZrobEXVOakywOcZP1Wyzvc3MtmWq+tMKwLm4VPxBB48IU1U5ZmogZij7KhxT8ZQY
khbOKGmzbS1RKs0M72Xje54KdIG2Ifczify7qj9GbMyHuWOwj7GPB2XK5aOSb8e4LkD/a/SpKTrj
HPl86ac4DtbnsjX8ic+IOndNe2aeZjgxt3IqIumvsvYM0DQQZ6QAeg0IkgbtxKfcZIGQTTLu6g2l
1B7F7WnQGZ7t+04+VogjGPMLzclAxSavFElNVjhdofdHJqRGR4y0H7Gsy6Cs9SCSCjJB17/MXfUx
6wUjbaMUbErxsFs6k7qW6GlCIZ+NZP0y8yZ1ZT5nxUwYeZsZUWmlPljA36p1EBTpMKcNI806ozaV
hdaj2+b0lJFHrGFK3S1i2HumKt5Fi8hAjJYJ2FYzQmEEb2lyLfpybBzLZiKxGNHq5mPSOgwNh5Io
bOGsVOtNTZJD1mgnTKT8KiL5YlaI14d6eZFK6riRMTd9prM299CGSfeu9stBNQfhtKXINIR9QLJZ
tthXzP5lFYslVETl3HI0UI6ov+PEctZR+dVm6hsmrmY4AVCRJK0PC/3dOc4ohFJtu/K5I2+dJfUw
H1sadqkCJqwhorp1oCZkCEtvcvRm3bSEtaSjG0zoIgs+g7CKWyuM6Yitfl+Zfz2usToHaWQlzipX
1XEDyOhFfR7TRrmNbfYcSVbrE4zzUM5e9LgWH4aoOVvxppxk+ll6nsrPwzrR1EGK1XeCdJqNj2W1
fpZ1TA/lnP5dEz4IQlaSl9qNGTkNa/NDSLfpbDX1JWrXIsgYOmZ6QPwsdomEGNHPMpvuLDZNes6l
5LXSJ+o8OhlrIV0kYSNsmtPsC7mReFLZvGKlTtMKzUUvB8rzaQY3W1rhpb1AFzDW7qrQecWm6R4j
pb/ZEp2zXlaQ05aFszXAznpOh3NBtVvktF1alTaQmUv6aYym5yGT+zBmQofGw06RMDscd1l6SfOW
Dy8q//aGxHyA9B0xpM4Q6DyHvZLmnqbLb0MZz16iakswT43ul8YUttpKqlVl3ddmyiOjU/1SLF6l
SUGj0a83wYhpiil8VlJplq5V1xWDj9ZwlhcFbEtoGdVJ9mdRHs8yn200z9v7Ug/XruzhCPJFOWzi
dFbTJg6GNJngoOe7Cmt4zfismEKqA0EuU7scYsM1dK2C6lyRuAgKk9FyFMrLVFBaCN1x0BhI6nVI
hXaQi2fGf67zupyFKX8QMt3yjK1kCgJA3zZtS0ZFOy9lMCiZUP1UWe0VmeaB39XPSPwf9s5lqY0t
6NKv8r9AOWrXddekBwIJSdzBBsykAjCu+/1eT9/flo2RsX0iGPSguzkDx7FxCRnlzp25cuVa7D4T
7Fe5JYDKXbmJqNDXWQCtwwm7E23yrgRryEFee4xMZA6B+1Armnhd9s0XzxGkdg1UUTg0W3Mgn6KZ
arOQHVQZB5yqNoKNowNpJrlrb9phOXmrZKQ5FD1UkzaEaVq0YHOy4szoojuy3AKWedyfsvU4Jvl3
FvcXHT+Lh3K+q+peHgSRn9Pd8O932HiZZy86ncJzaWdwG7qvkzVCZp3oBozjaY6P26oeT2pt1OEN
fwtsh8I8qNubULsabPjoiddUKz/uv0WT5V97TJb0IuqQE5DyNAj6p6Bx/SNtY9rluioZ3RrtCAww
F5sqo6RPRHYc1pl1aSfNk2j7I2SEeqAUQPBazneRDxGjYku4nCaO8b3bNEsrmNulLXrGzcLnCpqT
MzGeTmYUnqBeRZMem6tBeAwIXZoc2vC2sGl4k9A8GIsiZFXS/VpH3mYwuq9cOFeONBBmUYoS5dHA
OV2Wvm+flF56PIq5ZdtcYUx6cT16UbGJ4cFN6cg/0mDB1wagR4Sd8WBjsv/sVMu6OrEjYz53o646
RZgAWH+iYAEhkGHfLMVYnpuidU4Sj9HryCJOEsZsksazT25KHmXhxye138EOipMjx7GBXEcbhYdB
L9aDexgah/RI9rEYtWblTuLWdJLzuRucU5HWN6ytc09K2JsxC+mGQcoZJ8C9KfcuEoePEqEIWE2G
uUDrgDmnPpSHjrgEMWvTrKGhqDJkAvLT3GpiEPAWrM4p7WUaNNu476ubBtriqmS+jrrDlePUwBdW
yUeWUtD1OlP6SuRAw7WVs7xXXLdxRztss3DHRtcm6gxjg3XMRVPp0bqLG1Un5iBnbtN/pjUtjxrW
sKED89tMpu0yTez7yYPuFlr18cCSMaCluK+t6jwrTA8G1NweqMPjJNOS5pEfru1YipNLSaplq9wZ
p5XV1jb72JQRGpkp7erDoQAH8WPrvqD2XZqZ/pzVOTN7fcighNThcVSt0dVSkGpAGjMJcJ9xbTp0
YuP3mTwwi4x9N9JkPrBpYSJIt/Sbz6aeytOqB9lF8mpdRGoNAcJnLmxxPPrzma73Ym0gDrGmnzaH
WVUFUNeTQF+N1gydEUIYDfVWJHVy2UVefBR2DNcTtRZZFG4Ef34yT3Q/ORJZ74CaRf6BZ48bZ2D9
SLodTR9qCNs07VFoSxIwKT9ZWGI2KU+OpJlOrH5PwY20e/imSc7uWCHugrvUZQU/pqg/dNw5OWk8
4JRqyLnzDN0/m9xE7QswPvHt9Iuug4s4lhAXpWQZ1qK0WVhBNi/HRrIpb6IFYbnBChpgfFT6c74O
2+KYPcbnanKjrTcXEchJc9855WbW8gbIIR1WcyG2fg1z23ObfFsDo+UB/1hdBuetyYfbzORnfaYx
tHXwaqlDI5vgZmixbq9Q9rvTtGji6u09apa43tQTdHS6CCCnCNZ/O7fbmf2Xpj3TjD44lXp8bliD
9pl21+TufJpr5Pes5hgZMxAbyayx066K3N34OY2C2zHV1H2u77Rlip67ZzRDh3liPg1J6MBrjvRF
bGU5Y4cZ/lZ71/vjDbCDTfskyXJ2sy7cumKBwitP/M4cGEikm4TmfuuWNbmlCrcNk36t1v2jpEp6
diL5OFlpPtLmLF+0g626UL3fTo0JcTJgZthROucpzFBhsn0ihmzjZq15YQ39pgce6QM/Og0nDWq7
V1VnxCfpNDbnw9jWyZ2ypdx2tG8GmwXHUkR3Y8S1qoecRqKFA00Jy/rQmK9qUawaaK+NII1OTuAs
ysCS/IX6a2EO5rKd6nt9sGuGihFHtCyB/uY7EelfwphR4dwzlpfe4EP/Z9TvT9PMgLq6D6NKLM0x
YEgJ17wpof+HFdOPMOxpu7LkbIzMa80d+iPdm1zmHvNCPg4B9OspLKFqaE5G8VCnyzq8TOfpZp4n
Vsg8AOCuyM7ypvkyh/laS4PgOrVvm75/GmMPEm1IK1kCcxzydsuFAXZrNPq2GTO2Q2CQiGKEryC3
vUxOw/oEZcT7ekaSITO9Yxe1gYVnOxLubX/VeFl/mejDszmwRiJttkL6yLMXjZsk13aU3jnDTVkU
9rfZus6j5DIb62rT5TNjoHhUQ2cmQY0H3JpYpyMX0hI06ntfef269ZjloVvTc9PP3hEKSgnIIoxG
9FsetJnJgnCGZT+xe6bB4VuK5JaE1a+62IcpmZPfyz56ior0W+kGFahudVELvzvJ4VL23KruLL95
jS6WjpIGidr55qGTYjzTO23poWMJcq4XR5XpwwNY1mlkXIi6X7tJRk8ztKucDH7QifGk7wNzYwQm
BX94OmdFD5bgMroo5/WIusbBOE2sHXQIR0TOJjMU5qIWE4caEGNqSwDxrjoMh5liyijP2fFldFFx
dsPKuss979nMtGIVd81j7vCJG5FfHk2zc26mAkQ6dleNRlXk0tuVklUaS2MbsMsrVvQhjI8WSiAe
e1t86hwfKzxsRheuR2IDFfShQcJmVUBLJv+s98pvEWPKts2+2/4QwJBnB7WGwEym8T39QcugE4lg
npZTyhw5YhinWQ5TmvoxF2xB+XI1NVWxqa2C9GrRyvl9eNs1zd3Yz/N5al94GZvGSaelR2h+5HAX
EVXSNCrmBizd4zW0tLlskzpchUPT/Z+RcDuNnuqiKb63b1U190U1/9f/fdKbFvps/1YiPH54VRp/
Vd5Uz7xovUlEBSVCs7SZGGGZSuvvRYoQ6yzdMF20ZO2dJidfepV7E/+WoXXxddF1NN9wtUWx8D1y
bwIPtjdShCQcLJwM4aL55ppvlDdnK4n9GuG5LbhyxWDSsfQYjgqitod+k2T3wVCmEiZlqkHaHWrE
4Nx40/RRxiZsEx0jvSJYL2w62x4ZK8fXvgmhaOynTj/IpJUnl1Xehl/ccmiK5f+P0oJ85nsygbqO
8LH+nxG3qIvhl0Hya8iph36GHGKvSurHdHUhkKXfE7/cycA6EglBgemTjZzja8Tpn9Ci3ImfY4WM
QCxv7FXrFVMSw5OIYhqe0BFmfhG8/U2S91UIeV/4WEje2X7IKbFXSxiuaRt4qJO2eRP76pdaMiPZ
rNdi2zHSy2vZrNKkY7t/YuspCEHUW6c4L8owWJi0SYed9K/Qxn6yQrOG0yW1g2JIPyNduEpmHVbn
jE4Z5cl5oS7kNnKvh4arr83Ke+CsaeG382llzLBTqvx2iIfveS7v8m6+8Hv9XsbiuyPM66mgGAr9
hQGPKHMgSGQNY3OGtSHk/wDWitYeWSy3TJucfWev2ILEslxTHZpOu9JRqY0tfymiW8OO74y2Ph5d
tsaL4DSWDcVqvwp7Rv91RqWF0MvRoI+3GTSAopVXYU3DYPYeK5wNU80pzcFm0YzI0i9Ix6JIcTeY
p6JOr/2u2ehdvEBuKuSCkKtuEpcDXaGneuZSHFdGfjMF8ZEwvvDWF0X4NGTORmeHwZsR9SrSA6/o
llUgTuyEYcEE9wFOZN1C0K68bTYkn40WCQizQiBvgvZTsoqcJtu5ac6qub2XSDuV7D/H5rnGwKAN
o/QwnGY6dJgqo6Z/ZfPRdhha8n7B25d1E226wNmMqb+xBauU1VOFkNosr0fH5rJ0N7UfDGpsteim
4mvYzCwDiEUzWocTl+gYPU7QV7QSDUC/uPe16Siz20QNvAvr0GsH+m9WI2aTwWEAdrAQtQ1/q7nC
I+lUgrrWStDIRMhxStl1YwlifkgTn9rcY8QLBzvm5w8nxjaydZjOFwN1eJSqJUtFcTh1UzDIhObG
Xoqi0U7KOku6A+RCqMu6aDxz0xI4qDehJHa9A8wiAo3lUuYbZ54R03Y3agqVU0CdVyWba3ppwRMB
94rFUlwHSReJpd+FLGR8JMVdUjTIR/++hg+7i4fg+c9Uqp56uYgxgldOdx5ZEYtoFNH3L2ID5ywk
V+2duZLKSC8XscA+3sI33LZ/6gj/TIqWwLzUJiliCsJNjFL8e5KirXLevuYqisBIaeukV2FZvE91
Te8JYOum37etx7QcUUZ28TwdqbQwvXBr4yS155U2Dl/T2vIOemBmBohUuo2BPVV3mvj9cdiWAXM9
ccuxeKQBOnFol0KnvZ/VcrEWHPq0NYZZTV/8mh/Bwmqy4rEDIEiC3j5oQ6dHyKmDGeXqjQQP8FHO
OqiCCMENPZm7e1rp2F/OJpr0y4rkuimMweHQS1+bl1OVi0sRtE9F7nN+26btj+PixEucct0hoG0u
dZL6KmQPw2TAZgU5utvGUCKcFmaAoR/xv4t/of9X/B+ED1n5EAV/KQzUg3tHwJCuh7UFNy8i1mhf
v9aiFn4XJsYG/GoDcb0eAf2TpVxvOB02t7b1uwo8L4ddA4YotqNjavCeQ6AMHn4/BJJvQ9ViOLpn
A7K9OQSR4YdjI+Z661jt4D7Jwvzi66ENo6nKODp3QvhzfRaBNR3qlh2715k2ei0MO2YOn33XGhTt
WHbt09DU1njtoX4dFGapn+ZJEzp3H5G2izT7PyPt5CH5S55Vz7wGmY7TABqfRAXFooqk1yDDT0A4
6Ktb3h++G0hi65h+7+LIUVLuL5kWSw4L4x3dAOvXVQS+K8j+8N2QuuMQYVS40qZK5gzsZ1oKhsTM
lXLsOIqe9fxqiJpyMbtmGm9hA1TWZelVqV0ehEExm/EiztwmW2sjhKWTLCiG7DqIxnqGMkmn8xh4
fn5jyErhw/YP9w1G4Z3y4tgZc3zE3C7m1GX879v9tKiDh7+kNvXUS9Qh649axctdbP7e9CjDFt2W
+EuQWVT++nm742IhuXgtV5jCtBhdEauvTY8tcArw+IrnWCpXvqPp2bXRe/e76nn4PgbJlSQJIMB7
2I+6YWKGGYlyglml9yx5lnmJNrAuzPbJQlMVcgN8MR1+nYmok5cwfd/hi2MbIwc8W+HnQeuMvmKK
4yrdSW1Cgawoy2CjuQnLgzAiTuepDwEvW7GNQ3TWG7N+9DPKelR8S/erXbgaNi91X5/rjgbKWlm9
twk15rcaOqmXadOZD37mIVwLn8I7HCaUHj8uZ+4+PlIH1OQ/wvdp/ZzXE7G6M1F67dnVYy/xKz8R
baQmNGAxGdq1369Z09Vdk8zoGujxI/D/K35xK/qvrGmbUFFInc7OFuA98Sve9Ow4VoBL6NzwjvBc
EIo3V3MyTwVCihFapF4Rndj+ym6GTIdDZeeMpwu/LlDKsrvoEVhZ01dDPA20qhnD+vIgc6NJrvXR
jpB+iKDSPbZdo90YiePNy48EuYswj2vs3xF2G0btX25l9dBLfKnuB1BIGDYywzAq+IBf44vgcqgK
Dev3S9kEu1R/3QO6dDzXcPbSo/tJYkas7HosqQrG92FCCl36rfTDhYLGh+bboZTEVuhtfInBQ9i5
Cra66T3WDdN/EaBa2dnCOmyLdulW4Yje09Dd5Ln77GqQLLMGfF7O0BYaoLC122GyALpxqeWMdkRo
BUeDyyTd9dJH6cBRr7zoyUY2+MDWtQqpplT/XEV0JL7lM5wTaARadcjK9GizoqJ/10fta8a4/DBL
m0dDgw5fOOgcBC4o02S0j6E7eNfNFM7XVa/3R8WU2JcB24vQ8lwb5GQCB62ZeTHYS9OVnGCIR33H
xtdUsHfm9WxG5CPfOLLh0+ewccHLWBwqheK16+PKr+vuuO0R/bNlddo3bJJ5DtsqUZM67IRV8UHs
Il4bmOEmLipUnL0K2UdPnHi9d54JbePN2A+5g2HeqiviCI4ikEPYWMu0hnYdlcxuwmaSillzU0ht
Ogg95EfCMdceRDYf+6WQ5uPkjHN4nOMSg1KoyBqL5TlfXouh7ZBBQ+x6PkBpF38PqxnULltclYuo
SxCmqctxWYsxWSUxi/+Rbp7Gnb2NrPowHPsvUWdeQ94rWZigdw2C5FthsEoWdXmywYKRBSQ9hrlX
jvdBKQDxCl73I1XsUoXCW/+dKq6firb98ypSD/1MFYDEpk5hTEflStUJclZ/pgq+hGmSMi0yLYeT
qgqw11LKxR7J5iDbHtaJyvNor5QygFC4w1C29lRt/45SynlTwP8opXSh41mmso9qYvdLqRGR63hM
4fG4WhNetxm2C8zSxlsnBLKDsxfo1FFTn5xkqqSJ8vrAbZ3gPC5rWI6q6NFDqyoPIlYSzidNqy6z
pDC+zTbshYXRZHJdQd0Q7Z3ntQipFUkGmmc38Ef4aTmbzh5R+/U+l8yMcVaa1iQlJLuQqd5GFdx9
MYVr6jV/FUOUiiKTPQuBFoPVpdZqYjsuyqLPcaZxCgYnPJzElC2iDMeVMKwPzbLc9n15PGhoyjZg
P+vORp3JzGq1VV0LvmnCzolyWplGwS5Mm10GiX9hmmLrpulth5fEKmyAsedg7VlD+uRnGpCr7rd4
Svjc8EsL/kv/cZJ+lHUW992/TxKjv4Rm+C/3rnru9d61DUguXJ+6gafo75CLwfESGDb9GNS89iWA
iyCL6qKwHQA5Uz310g3jRMYc0QJ3wURMtRTvOUzGn7gjtmY68ucMFHk3ytlq/zCBKEVabjj91u2C
a8UTF8xHoiQ4TtshQmnIg4p1mBZyDrYG52Q+cGGCyVWUqEvM0npWamsnEkA2aVmwNuuHOu1Ix65X
15XQD+ecPx0aH1oKCpK8FYPNoHZKth/JfJfMTZLvv0PwCBb8t780FuqplwCkhrN0HOsEvGFV4JGy
Xws/G795qaZxP6rCX9mcAAQO1CXPebs5IS/4EoCCQSFzQP7cZnaNSdh7AlC8yeY0Fgyfpclt4vL2
pHgTgI0WN9bo4TrjGp3Opo4/C4qZhlQ+qqjRVfwkLWati8Kapfg6JsOEOKY5VuiNSAJwXId5dBh4
XYoGw2REFwZcw/JzaA6ezTa2PuErzE/4p9fnxY+m/Y2p6Jvf/r/pMer9Z6jdPDP0TzEY/rN2UA++
RJv7iXRHj6q70AqoBEhcL9FGB2IZOoMOdiZ+TKVfZiwAzODOOkSIn6a7v4JNATS8Dg/9GsC8o3Qw
yMO/dRnghwxZaFZcdpbx33vTZfSyCAPfnPIt5g9zvyh613+I0pBWNeqLG6n5FWIWYZuKQ2uuEavA
ySsoUDhzEjhYoa8ofgKNzjYxq/LYLIahX6XxNHtbB3NPlKxt32QJJ+uGq1xT+HQ120DVO9S63CHY
kukOKm1GG6LQWEdI8MQ2Xk0fEbpLhi6317+T4XmQ/uUuVs+8BCf+7aaE5MJFrHA4Vb2+BCd2oaqf
BS8RckfTeU2FBia4kCV0ZVtF0Cjo4zUVShWXhLTr7dg970mFlqLa7GGECmMBXIFrgzMpiI3C1Pfv
Ypfhh2zEhEOSPq0LZ1Lre/G29uIMrdARvaawfArZLllGsoJuyxLrfJhkYTinCBmmx0xOaPhgqDUj
ihP6qugcg8XuYvpcj8Krv9eaPj1kCULKaeDV9dbzxthFXC9LYFrQYLFt7WlWegk1zjsrUtoDdqQ7
puXCSlGnK7p1IwqJDU2o3AcTaHdZz85yjuEO/O5mvHLwPsOPyDprS/MoLLSrXLDNXGrmJnb06uwj
yHdBzgztP4L8+Dn/9pCmfyZh9dhrnBu2odg8jDh+dxiVinIGOP4LA3pJweKTa1i2+OUBTTv4GuSK
EET8U4f+aOzek4J5oTdBTrlLQUJzaSng9E33xhfj3I/FvE1juJyA5qhGSeMa/9rmaB6Voaf0c0AK
6RWNc+h1Q72lPbL95YRz+YWd1ah+uG1r0QJ1Zr6CnhlQUubsErPyJWA3//gV9MFHponNvgNMglEp
Gnvjmx5o6Ze2CHVtqbP3cfERkT9q0P9sg8C2vz3Xzd8KA/O1DwI5oD2G12UaavJGVLxACpSTikeh
GGs7s2bS62tQ0uIz9YOTL3Zeza9BCRBBNDK82WHl9rvy7pseCEDBwmoXFiTIO9Cj8SbvAt9hm9aX
SK4y2OzWibBDcEVWqzc+9qbOaeVWFXvd8TDczU0bggh2hlVcukWFWmg5jlddrTWfGx2xQqczUMso
zBSxv7ZZuDJA5dnOPeOyw9cUvTd7OhJJOF3gcdU8MPdxL8bIwlIxFxGyRoP3HLmDvk7LaF74qdrz
cjCnYON4OvGa0D3usuRumJrptMV+7mz2WBm0NPFol4gdwpxD/LmR1jwc+97kfPkI7114e0Tcv6uK
2+hv2VY985JtVclLsctshLE3ADodzEtVQe/lCIsZIhMTNUr8rcN3DeKXgbagP1Ms3r2ECyBgk70p
nxkVgqS9J+H+UfNixkZ7R/4WqtfSVfTvMYtkEDtB19jDtqu6A61niorDyq5Zz+3ZQOqhqzA4g+6D
GnNqRY686nR0PxwP/QtcjkZWiPW8RwTJUKaBLMOYYVNsJtmFEq8kdny73JBYbJU6AvY45CXVpg+D
FGuGuczMx3jomnXbD7LYtpqDADmlcmZMi4/g3AWnTlz8OzgXLLU+/1kLqIdeolN+4u62bfnSQhG4
r9EJs0218YADzF72WW9qrmgzjLQZfe9G1q/RCRsDRMpUDA8g4neyMYw/23/KZyGkYfNW4JbTSu5H
p1E7We+Hs8XCGtozy6lX7ikorI2Bm5sHKEh1okcPhxOo3XS1jjDDnJfisM3YMlqOqZN/RbCC0Ugy
Dndu1IfJwqxmHcvpUPrfEZUhCQN0IDbVME9IMYCSAZsUftY/z7bvwlI1vPDeiCzjKosrUDCvDb5+
hOaP0CSb/Ts0Dx7quvhb6lQQ40twqq7Lcpkr0/lz1asIfCkLGEJAXveATdWfq4LhpSogABWdA5f6
H/MEQuq1VPWoeHkpJok7rsd7MqelYm+vH6Mu4Bup2SdxDmnJ4Y3vx2YWBl6aj3CjRY50wTl2i7V5
Y3Sanm+HIpVYevhdce7vmiZN9U947lK5uhYZ93mu01Y70qm6w8e4wFwgM/F+F/psr/rGyXB0iFjc
8waatyKvPw9BliL40fhLMw6KTWp6V9MowwPXwwiv893xBGi5Xo1T7C4Df8bmyS4bzAui+mQ0GA8E
E8tBUu+wMvHyY12Z1Pql/NYw24SJ7WcXfYRNSh1NuCTE2flHiO9CXIGl/w7xw+fjh/Txz/SrnnqJ
cPnJlrAtXbbU9Z8VwH76VVEPVvYCzO6FODN1EH4BHkFtSmS+hjhsDohMTN535Yb3nhA3/gI5wHrW
Gc1JVhGF+kb7Ia63bjQ4UWxsqUaUqouLoNEaFHlGxHgKWntJvmT1Og8lIy6vvOevWs15IGc0bT21
6eOM4sLOg3RcWkN2aUtcV/ODfIc8TPO8ygLhDQd41Kd8cQjDW4ZXDLsk8viTOdfu8iMQd4GosKJ/
B+K2+J/Dhz56bpo/g1E9+RKMcOQgyDE7UiweFVf76RZSiG1Yzs9NtN/yrQ1bmCgl4/LHL4Go0rBC
xADvf/Dq3hOIf+Zaw1K1LnM3zoswnTewQN4jImCbDabHUeWGj9Mue3bFMMpDy0HvxF2k1RSjFCYi
pfw2lTnuhbobhBXGzwhy3M4eElXh5GEq4Rg1vE43bvFzKAw2P/mhHFYh0udDg+rJwdzaEpEhvcX5
Skl3Ces8bAb8XeJILt10YL8txju7Z9n6NjazEcGEnAlu388Hhth5XqT+urfjeRl4zq0hAvuOt+Pe
1FNfresu1K8GOXbnmTXctZFvnTlIXx19BPou0G0y0L8D/eRv01b1yEuE7xBehy0K2p03yBe1BhUF
s4dfY6tfFQU7HpSgxB2NkurTfuvFqCR4QRWWptqOe0+Um1wE+xWFQnixpnZ1RaJT1Yuqhvd6sbht
Or2yEb0tyh6NEtarbHBbPXYRqvK0y5Y1y3TL/KRNjrQkfZp3KdIjWQIS4D2vGYl3n2S9gQOuFx9H
rRWWNVJTCg1OQ4S9RwURp0a/NV0/xbMg2uYKRh4QKXLSuDsVHRqZkDsOSqc514zuJrBDSmpfWnet
k13nnYWQXMRAAsduWZ0l/LR09B1bcef0WTDftZU/HPmO3dvfP+J5F8/qxv13PC+/BQ/1nzlbPfQS
0aALDOcJZmpeMN03AzWGFrBxdvsaeyWympoBsP6iCKiC5Gfa5kvgaQ6DDLEjFgBJvAdcIP//HtDA
HmAL3AQM+8Cc35TIZgswkORmus28PA4PsgYzuDnRggKHD2y+r5MyBr/ytXHql5h13zjl0GPyoeZu
XdsFSJhFBu4ffcja8KLpdRSD+tjScTfKKnYDw7H4PE1jgWOk0cThZnTCKjxxZKIky4egQJM/LwOc
CHSMe6bA5X8/4nIXl/I/K9vr9rkMn/O/grrqyZfg9D5BDFXRaTEh2xG7Xvo3qfj4LHoQFD+W1Mmp
r9UtcBi0e2kYxk8q6n5R4bxMgRWJ/x3BKd7gusS5C7DMnAH2DSwHQ2XjvWzbJ3nfU6R627CIg5Hm
P/fR9AeHwBxIj0vsHLo5KZD7ZfCG+jU6a0Hf4b9Xy8TBIFbbMltwDz8CSgUUqzv/lehuozx/fnwI
ij+S3e7Bl3hS1zc3I+gnY/ofF/FLt0TeYgjA3QRYD1C/v59mfIKaDhcFAH9HIiZ77sWTzaDSo8/+
GWrvCai/gFUkYpIwUwyTEkNlw72AQmMIHSUPfnDWGpF2V/b6Z6kAIxCnxHuIusbCtEy0F2XtGQW0
Q5An4whFplGu3MDIvK+jPX/nn67Ur/y2rbepmsZWai5bpKH/MY/6QctTfcu/79RFVz8/dH/EGWjm
ft4iaRFFahVMtdd8kK9xRn8AXs9nIxVPhRvtJW8Jennij7hkvAqR9TfgSXH73pmwFEvr99vUpcqE
OcP2I8Mykufv8VV3TWlQxplbs40z44q2u62XM/KU5drT0+azlkjvaxw3yUpzxO1k1TgToKNbIp3U
+8taH2Z8lSZvAVMvXBiiR+sgnurTEOr/tZtjt2UiaskktbL9emk2CZLAbTwyrMoTtY50kEyUdo/O
yHlH4D/iEtadG28aueVROpL5dBYgphcfNLmBdltRTPXyIzvurls13vl3yK4f8qfiKfkzZtVjP3Oj
ku6AlE1k0q7+TIAvWCmBSYJzFSTKDpHxu6oHt7PSduEyVCxAXvAlNyL4AYrEcgdF/K65f89lq/Lv
fuyqISoXNx0U0JRkaqu+vpcbPccIjD4U1paGo4sfaPXt69y1gvIqRO4yRoBNhAeNV8puranhZLub
U1qRIQ8bV/pby+uHu8LwHdS1WzS27BLh84XsEu/IrEBhF11pGve9mWBc0dWXbSMvEP3O9P5zw7s5
t8bAu5lqo163vpYv0wZOoNs36bfEiyZMTFDbSC3RbGrPF4fIYTJY8Dv/UESJi4Z4Yy2y2BGbKGu9
s8zy4m9jFoH1zpP1CD0x3qIP0i26rMM7OJ5RroiVNKhsETzOENIMEMHB6k35fVe6eQDYZY2oamLa
y9xvtOsDW9Om5vTjrOzOiqrj/n1W8E9CSS762zqoevClkvA+7daFWUn4pejwmuHBVpUIxAtK8CvD
q76JzWDbZSsYhspuHvHaN5kcFIAA7iAd+sy79p126557owVLsk3PSE7hwrwR/S3loEBZXBszq97O
qDtcOnEan0Ro3Ix3oQZMemDUSWKt507OqMBbTtmy1DBIzDaMtdU0YsEaQ7BEsfCQ2gffemmuW9wb
Ere7d9kq7exkPjaQV9YMTH7CQTwbljgbhvp2GpIb0yu/EKHnACjb0W2x5ZqWNu7wkYN0ZOlFuEN2
w4k3KItXGS2Najx1kzt0dvEqQz26ycaHMXVPPSc48gf/YrBRvQyqdhmL+LHWqkOJNuqqCBNc0uje
MonUb4fZT+kUJ7mctgiDHw11Ul+ZzrAdOnmlV/VFL/x7o8BzrzHG29bQ7/BXuB8VyScuojPkS8/U
etiqDRq5MqCdI53SbGttPo/zkvFGoTSsq/LrSJ7D3UG3sSrU6q5EJH+IpIejilfdddOkVV/tOum/
MNacztxayx9bTY+DO4T9supcRDIaNh+H9MeFRvHz70P6j31Xk4deDyjbMhKNB46hok3QnL1cZ9CB
ua5YBRBQJH6XolAlmGIC7ZHZX64zeEQW64McbBbllJDFe64zS3F+9g8oSB3qrEBtplQzcvX29q8z
lImL3DBza5vrHaaodW8NX71AaGgE5Zl90YwFyzS1qo80CiV3VzLJJpXVie/3jvkld+CpdRLH0GmK
6m1T6CXOgH6C7b2BSUsRaQvX7Icr2TouXvVtmB0lbu2vvTJaDdmIzXBapCfFEFpH3oDtS5RVGGbE
/shF6mNMGYvixg0G+J7oCh74o86uBQ0I5qdWM+PAQwp1WuYsYVWd5rqVigfTAj8//gjvXXirTdd/
h/fpc/30/BfcTj31Wq5RrKl1bbjmP4P4Jb6JVGFBMxY/dTCIrdcWw+Q/2BqMm1VDQffxGt+s6XBk
fuJ278NG1DbefnxTrhlK9kAABNLNskn0e3yHLEZY7eg4W68v0T0TdRj7yLe6lFed0NzoeDYJ8XpR
sj4bf87T1tav6xBHnjIc7asoSP3PqVZrnwX7G1eopmHKZ8VGgJOL4z6bgRl8jocQ67kgnbdl6deH
SalVyy7TvW9zPrrrLsWDTtM9DW320Lqoy2hkfbfBoWF++IjRXYyqMv/fMXpFQ/E/myZ9yL8RlG+E
B9Sjr4EKz4wBMBX6jodGh/AaqLQVsICoiVg0e9MLA9957Gv/6Hr3otRkTXyvt35PFhZ/kc0wkO1Q
LGCkYcC63+DLVs3SSOlo7rZ2EH9eWL4fVsfVhEiGOZrRekqi8qYx4/JQ6Ej9sU+hLRFfbg4GF8OW
QB/TE1k72L9WeJG5UZosG9R94UlUEqNX+v/rmQXnhZbZ+aI3c/526penVQ47vle5u1BZPMuCjdFr
9zaDlsMYssWiThBI5p0oT/fsYg60GtHYIkZLBp+hrsrXc+3gWFBgDdnHzXfpePd+aVqLIRjQ1JMI
50VO2bHJicwv1Zq/kkOoLXpDP7YCeWs62k0ihjOU+W5ZwIKE6mvYfHkDhZ67tYt5I2pvm/QjdmVt
fklH9dSWaCePgbyXTX1q18W3uu0vunnAChrzkUVeYZITRpib4xB2MwfWAfOhVV9leEc06VpOSk7Z
l+j/yWKNSB7y3MIqHou007HATKYtbd+0ruDDLJC9wyjNrWPUpynxBtNUJkS5v4Hbx+trkHZXQYW3
JlvqGKG6TgpBVYbbLm2CjfRl87/ZO4+lOrJoTb9KR8/zRnoz6ElmHsvBS8hMMkCF0nufT3+/fRDC
CCmCHjOqCFGnCsHay/5mJdDcp3oYmxe9gyCEjAXEdeZ0XGflvpPXeZxIa2eJw5tk6Gp/tPgeyjyL
wM/IHT/0WY/dGPseBAtN83OqGwX28p2dIdEP1vZWR2HbtxF+BJqrOPFNv0x4JdYSrli9nF70fddg
HppoOjYotu7TA6rbmDTJrwFLybZv4oNmI5Dt1iLZ5ce8Vx5zYFKjVP7zIzcdc5M4U/09N30BG3b/
FpGMTz2lJaGXC9H1QVjsGVfnCCXnT01oBA9X3uf1UwbHrVh8GfncIz/9sX6CGBfwc1pHASgXO7/3
rIL5zl7VT12UTtjnJC1okmJV/GzdIedSooLKwvOywcBvrkqjP28npdlo2RhY2IWyrlG3uWKWyXmu
Dn2ysoca2XMtnHrrq6yP1S6Yk9Q85b80oTGZaQnWYB/R9RBdlIF/RJcQQ2nj/+7/rHsOH/wVYByo
AFJRv2CcMPLz23yqezKUWTYHjsHELwocn3pq0NiZ0TlxT3pU0HsMMDGbaOZzbYR3BJj1KsAEVEBg
Yjl2wH4wWVa8CjC7GJUARY59WKhKVOAfrp0aMPk9dNVV9btRjRj2lRkuSWtZcLNibRwtRMuyME/O
Z2OyT9qmHzCfrDAInSR8x3ScD3bRjLfyUDfjpbOQXtUBl4tQteODY0TNnUUlkLU02/bUBiumf7Oo
FdSMbEE1oEHpHsBXiLiuKC1D3110cfOfRc0ZqT1R40Q+djM/lDa7TNNOFEVnL8wlIurWNJgj5gyU
MpWaVlPbWrNHRjX+IukaZAcz13APlH6Gkq04Lg5gmT+IcumIwgkN5DtOHz+nDqqaLIorYr58k5Tb
RRRe2BSN11OLAzWd8SNqFvS0squyns+ytLhOFeq1pob7iU7COc5nOPQlH8/teG9hEP/ncyvL/36W
zX9/vLbj5x5fG5c9wbglK7/WFOEhQgNjcidrP24CHl8bO29VqJybjFJHJtvTOITGNdBcRWZ0OfKG
3qU8KUBxz9M5rw3xI+CPQuOVt2+Irz9L5+gd25Ac9Bkc5JLWhxyj5zDEgK4eVfumq8vKbyUs5Rr+
xbsJE4nbuc7z0qtb1dGx2DZZB3eIjKw1GGwXqpKn67plaX1idI3uL0lQD5tMT1Nti5FdOB9mq5Cd
a1CSMDLGgt1c3ILAiepwJm7r+6TLsMO2LTZt5jxhqCeNfuYMBj0qr1cs2SWjmE+iVpXWQ9+n1b0S
ptaySiwbm6MclZGlrwZMn+Xq3LK73MvSfPQ+isuxuIhM+/fisu6z7i2qm/jUY6yzRRY3bIi8QtP3
eI55nKhYbaFYBapcBDwDPln/KdYtSG6YRDGK/ZJmf6wsXGooNqykbYDtaLq/S/JDwOOex7q41ICJ
AOwpgGgm387LWO8jVSlDhD5YbcmmL2eq7el1n2BbEsfr0MFULDAIfRQGa5ATQ7nuRhRuRtPoMA/J
l50uOUXrBmnS+JOpCyP4nMyeOjnTaJb4jSZjHg1Z6JM1qNEGT8Uer+IuulJLlrMY57Cgnp3KK5xI
dud8bDdaCa4H6yszuwpjhVmhmeOVhcPrtWwG01dDYglWIX6seZYRr4ZRqteDEznndjOGKYLs0aiv
ijzR/UlKyqbmSVVdvraDcTG2uZpb0XU62M3lIuWL/HUyAmclm8jLbxABqqquHj7Q8A93d3HT+8fL
uJ3vu7dU6MTHHp8G9GPBG0Iyjsz9UozEQWsOqA7qDL8FEH89Dc4yrIKBqQvgmhCUJaJ/PQ0U6oB0
ajKgRcUANvy+p3E8uzzf+nKWEeswjamDB0rn9/Jp2ImdWG3cV/u0mkt5ZTZVEW8lJJ/6VZkkiGO6
mRwsJh5YCmZ6cTKN07bK02Li1Jku6zFrK+WAxGGgQEOWMuzJGHmb7WibSv8lss3u0C7lTy6ZbfMV
qn1aA7Skeuw+UvMxNev/7PtPinL6owkB7P4UfWDSbEjnqIY9LLTI2c8SMwD0X4YqAsfxOy+zrQXY
CG/yV1jypae8LCRLwGDS2hxNM941UvKNPc/L9CAWChTAjFlzob8mlsnPexCU75RZijQcaPEsxlyx
D6P+OiBVLte0AhVmt+28Ko+7fAz3yvq0O+748XjTN3hahvbJ0oVR/E1bVAxIJ8y8PHXOC2zl5uVs
fEiNuUiTH9F2jDYh9PH3dHd6iwrlm0oM4nOP+Y4ztA7nlv0qgfiiFRDzJ0AJaL4i4RCXz1qB4ynr
iCZ6FmocoWiPfw+e7wk1gW96FWqMvAJlh5oJXflroFEAZRIQEJZ5/dCH4adGreL5kB4b1LxYlty3
p8ZWN5POyJcBuIqk0pNs55MWZt0Gk9DE7fUUL8xg7CFSqLco/9teFIxObmAu4OAM1klJir9ftFg3
mpTe4onMEU0ujB1WjS3SDcW0qZuq+ojFh9IrSt4/YvGHXzLjh9Gf6U988FcwsjdjnyY03pCXAWD2
zInqCC5C6guVpT+I6kJpgdh7G0GkIn2D+fdvlvA7Nh6vJWBFX8omHLKcKObiFvEy/0ksV7Ant9T9
KBVavVeDMLpukgyL0MGouitLllKpdNVRq43vCXjxH12TS+k12qmlcypPkaXddlqRR4X7keCOCY5m
6R9BdXFfNjG3tte3I/Gpp/Qm9lNAq5mdXx7xBf6bif1Z4XyqqEz1yHaSExExFIKgz3CUwrkKwXUh
FvoLyfaOiDLEJPO8naOiChIQMANaR3gSrypqBpIzySYmnSrQF6SQkqQcXMnuutsGCYLbBd1cxGg7
1P/NoVu3HRaJkV2l11wPJhf42f24QEWYJKUDYWl+k50Qd8ISwQ3XVDNjazbdZTFWo5cFHJHGOTUx
al7QLeFG33dno1XrSIpIaH5GPU4UJiN7zOxumKh0hk4trXFDmFZyX8+3RVlZrqa391MUsARgQ6F/
RS10uKzapHNlVEL9WO2nzbIYLTvk0djhPAQJmIsHm+gu/aa0yxSmnmKHVvnFHJUqxjtGjEcO7vGH
ycmkrcnwxK/R1j42AQ9J16JD+3vSveg7frhvvI8XDSc7Jda43PSPdHQC9FfDyfugw+OwSf2FW06U
Pr0P5X80YJTcUMGfHAVunjpOOgNZzDuyaTiMRCyt3/E+zLfaAJVvQREiEHgjvTpi2LbwXcMGY2+k
U4rIsjw2jpebRuJXofM5rxKgxVXrBBdN1JjyCmxKq67yDu/nQr/mvrcTDitxrCR+bi2V20zOl6Sw
rvjL3dQRzry43u6rWJq8KYyG1VL2xLiAJgf6cD4a+WXZgR1LxhYhx944QwYCP/OiWldxclAH+Vus
1PM6RQzKM6zyXunyQ93GGzm2LkyM3a1aTfxgjnaLUQduOGjOqWJhvJkX0TbI22hrJvF0UcMTDREw
yRufy+CU4Kss/qDRRh7ckqa2l9K/SJoFcX7M9piVnneyeRpaJmUo2pVaU/jJmF0tivUpKKXs4+08
vB0HQMnf386n2+V+vH9LHUJ87qm6ICVpgbUHE892+BlETFQXdrWMaw8VRBxvnu3RhJK9oDFiIgSw
+en1CE0J0coAokHs750YzqMb0cvqAn1AXI6OulY885f9SltnczOU87LnCD0qXi63bJmQVB+6mwzr
osp3Mi3+xN5bNlZWmKuErlNV5zYWRVf5EIeNqx63tlarRtV9l8qtP4iSYRdpdxbXKEq7o72AQqg6
ylEuCk3cNJc1iO6tOSRUIRzam20Y0vfM5rxPTe0eCsDkkuSTaxmPOVcWdS0WFU4LMCzUlgJHXYf6
VylDQSnMhz5ax6bZ+VKJ61gOtPKiCZVUnPCbtdkapqdPbbTPCrtyI62M9TXHzGDYOrV6I+lQ87Yf
vdbDVvmf78G//z9f4rdk2cWG6vE5ICXB4RHBiBf6aTwFcI8cCTmi/LlSBvzM1hiRlVdwZl1mMBVv
ANOR94v6vSHiS68nuDGsp03+wXf9fHUhS2Vrad0y7FW8EsetvsiNvUrCUVZPs8IwA7cd++Kkq4Z8
l8kGWBf0o+Elx3pchZvIrPR0G+rmFLt90cRbSl9Y1l5pZrrzTVHaSP2+9LN2+RFqx1Cz/7mmvY7u
s7v5z7ZFfOop0oizX7dvsRt46lnwQoKY9/uK9zvrsqLlD4/qpRjMPdCUH1e0YnvLqQNBYI7sYMne
hZx/DVwE+otYmtggW4Q1tzoy//NQs1tHWgZpKvdhWTnVBft+O/WxvZe0LV5Gy2Uux5wVFkkD31Xm
q7SOpU1lTNWqHmxzM1Wp5PcWGr9+FJhmhMd4GsTrdiQ1A6BqO/Mk1aUowO07xjG+yg1p+cr5w7m0
4iC9DEu6kJ2DwmpzEhSJbW6Xuo6ilaZnVlJ7apZP0Yey+UOHIG6sf+8QDqgMFPy837q1iU8+hSoU
GkgZCOY+sImfolWQSRWBtP3lz/lywcYn+AJpU0iY8aWnnS6EZvik8O+OHnXv48eDq3w1gcKCZj9y
1Ddjqyu+/uyujCxvhqfTNOwxrClyyV0WvFBaKzAcEBJV5DlRUzNqDg6QCea9qNnVTm7XpatPub2s
tKbu1RQiqbTINL5Z3ZxIczxrK1XcmdGGDIzUk8dZc5WsHtSVFEs/ZactDfjNH4Yp/+///lqu8ev/
eySe/jjcv8U2EhI1T1GIyCO09aNbyouEydEA6AKGg+TEF2cF9FCxd2DLIT9YqbxYgtDxcut9VOp9
X8IUCfFVm8qeWWNsxODBhnf/MgSBXOLGAM19z36DraCLFLuorm0EYha4Tg0zTk8mM98lsIqua7QE
5ZVURqBSl7lapK1yjKcwkX6qxxhrDUTGyrjKwZ9WQwXyoTqiIGaARqU3CnCENCfqnT13xq4V0AmO
rfaNIyFSEsv2rotoRQ/VmMfBpWNGySkD2TJ+ZM2HWBVb07/HqpfdNm/QSMWHHkP1qCciAgLeza9b
6mN5t/9H5FG83YBwC+N4JqenCywFVyCwYdWx1XumVkrlV+hLqfo6SqfHees9KwkRjc+jlfIOy4G2
lUYBuJBMqn+eMPNFKY0MavLeKCaER1NnFyjpjV4aJ5hd9bvMwd3GmczarftudvE0/g7RK1kVWIfv
LCLVNbsp3RSjXXvwUbODWXd+EdSf53rkM1V7OQ257Hb1kgKIxn1bjtTrMmOg0a35oObsFzqjPvRL
9b3DbMxVm/5OQ2B9Bb2MQNeTFspoUuHfpX2K++5LoRY0FmO6CXRJrd0ytXIE/GrDr+aowcN8ulN0
DM67corcotcsD2pift63cr+P50gFdtyXMTblaj+cRXWpoQWYSdFarZdcguonyfUenobqbCxjGJpr
O4uyK8NIVkntYOwotZ0VnVWRU7oNY6G1io0mX6G83l8co+jD80L4HP7jOZXZfcvTecWeEB96ek5Q
znQRqzKIZPZ4z/sPoSX9rI1+ekysDBCqfFSy4HU+9cpsmmhJMNE4Gl68a7/3h7mP6JXpcoTkFOTv
I27i+WMyg5S2FKfRfZIpdX/XjWrpG5Xj3KtyDACnHKLiyozLYBMWLUTKPAH349ZGGuq7vDdrY5UG
ZpIj59dsrHpJ7oY4VS/mVo6TT1UvlepPu4j0yS2hc+o3shmq36xSbtcfsXec0wSZ5R+x1+d3983b
9B3xyccAJGnDIqb1eATHvAxAyMWAZn6poT3P53Ql7J7BNrMHe4GoIZ8TLMetMLsyLtTvWTEfYcqv
8rnYQXDwAdyGniVN0/MQXGLLQsbcKPZTk8QnrW7M8iqZJAf0cBIpPqFEN5tnILe8wYitU1YZirEK
I0kzVktQ7+dYEuPVXpKz+Wc2hWYFEm3l5KPtS+OYf7MGeVZcuZViZdVPakfPHPfSXSGp8XrSF7jN
SW5n8moKc+s8NVT525jbytowsmHyPgL1YXdFb/r3QF2/hf0lhT2FKMY/HImxl8Av9BfS4anloHFG
gQIxKLE1eI6050rooFdOz6GDv2GB8DtLsrwS/xkg+I/CZ+/oON5QoOb/L/iYjHsqXQfJ/XmEBrWG
VaVidGg/o/p4VctlrVDf29S+thfL3EVa3JQCjWtcS0d/H6WIm9CbE630MzhJ0pb9wDhs6HmL9Ct8
xxHhidCEL6Zp0rKV6uDKHPQiuUh1Pf9pFUu+a44D4KDFkQs1Mq1/REJl3SjjwLmSsna4XsocbYmP
8HwIT4bqv4enDy4iu32jiotq+ZhERYQixMuWFHTiCy4IhikAeFCnZoJXfvkyP9VxcaXmIKdpD1/8
HaHHdRgS/sgvCFm09+XQI9f8eQ7FJID4ZCOHDiVvQZBYXkQodA2zy5Z674xGo/7MRnWMtuHQKZI3
iopcxHF6t6gtFntzmnt2DabQXY6yedHglJ/GakyY8YbF8qWoVUbNrU2ts36MqrNMqyDQSs+qFQxg
k6rVWv8j7I5hJ0aTv4edW77FuxWfeYw5gXdFSAkekfJIVXvMigIaBvGB1GhhVfbKZRVBExgKZNLX
MQcUFn004OZU/KOH1XsK95FZ+zzohEIJyDCWYaDFBSDnZdCZpaLUAeupfbxg5/RZr/MgBv0Kbdyd
OfIW3xuQrLGAtMrACwnapHIzGmR7cmt5PHdqWTpJM3tQsYCUDHlvDIZ1m/RZ3/ponXchJKRYqXYf
wXYMNlEY/x5su6asmRPfSHLic48Bd/QpITDEevMojvu8UwR1Izb72EEyzwj25uM5VWEpwOIIzRvy
mdiV/k5ylGFw3MjVcW49ArPft6cSN6LnAQdWh+UDWFv85VmkvVbbH9O+6rusbIG/VkO9qUZYW9yT
Rjz2oqFuq5PQUmt/CvAo3OTJFCU3iiGp04+w6VIvKsfCj/o0GFuvAZFd7zNbqq1dadt5/S2SpmBb
dF2ofjb0orS5MEWDhG8kugQfAXgMQMFP/HsAXsS3b10vxYceo486yqDMPPHgdfv8rCQSF3zdR3aL
qH+P0QcTE7ofNEiWlyBWnx3zKbEAV4QJ7v+P996fF0yxnKfOoi5DYhVHqhc1to61trb0stmnjYU4
uKHm89eqLRuZdYpWyadFqq50a5iQRu5wdtyGac25skjQUL01Q21K3fx42DSLhk0qDE2M3zHKVZcz
ST4EBjCSj1T3sOGU+fX/PdK827dE7sVnHgMNaAi0bBAjf2iIgnIVYhKaDrj0QQ/0eaAhbo8JMuiQ
R7mWp50Md0agp2y+uSUxJLynriIi9jLPMeSQR8nBMNBFxykS6vNubgF1KKOIt+zVHg6wO1nxJzRq
+3KnDeLk0xA8V05Sdu44WX7kWCdOKp1hmeR2eDAlTbcJ7eQySZQbtUwurHm+asboUtbybcBoXdbR
qSkXV9GwfC7S7IK8XbtOo3yrqowANlVO7Fq8q6zRH1Jp8NGNvA4qyVdJqjiQr5IsO5vS+rOqNHeD
aZ5pSDO7xdh9MpPhTOnYmlpmtKUqHNCHPAtzedNDHPa1AG6YGXiFnO4jWb8bJA76pu0NXfOfXVu+
1cn3gpkrBz2S0MPBbHu/tgcUyvRhb+vBqrT01dVqniI0wpTLUjfOnEShuwWzMmuHPK1Wc6UeQNxc
Rv1wUnbVNpLTu2ieD5bZ/ZeH5edWASwZFD6iv2edXIFG65Traei/tFN0DiLoYuz1S1Bun7Usvhi6
/qDU4M5KNbrqpWQVTNLlZNRXRiV9apX8JhqmVbhI65mf8aDjQTBIiStL3SmOQ6vCUbaR3V3PQ7uV
RiBnUb2sGy0Rppl+HUZ3qgUTtOjv2jq/7nvnSi3yranVp6MRfI/xeANTcxIoJZLDSY/nRnFuD/FP
NQHFnGd7B71ED7e4LTimz0HICVuxNgt6Ae2Ypu4S13d60owY1C2noZZc5sP8zYznPZPIpaQUn5AI
PZcqMHdVXJ9gN3vRTs7B1Ovzzq4v2rjYZo7doW7RrLUlwAk0vwnbevAsuUByPvVCW5mgsmap58Az
dw0ru5g0Z1XU+Rf87yywp8phSPXrMC8/19BSUa7yC1UN/Hqes1WrsXBJ7SBc5arWbmKEvl2ASr1b
FKVcCAkS3ES6MF83o91dtKWmX4bDoAxuPs/jIR/sr0vBbJMM00XZhsU2lgbNdXp59CPJ6lao5c8b
k7/+NXFTbkJMet1U6iR3okZszNFprdtCbeO9ZRRDqXwM0A8ZV+Cm/55xD2X41vlTfOgp5WKoCxKc
QffBWPSps2SUkVHMpe0kmYmu83nKFZUWvDEpURycXqzBHUBqwEkex+53pVwxqrzsLNHa4tgKqOXo
MfYKndTKi5Jm6TjsIbjE09YwUIHxuzK22pVmT4vxPWuWPthGY9QXCNzE3Q3z0DwbblwRUhtTHVaD
Gcn2vhzCcq9qXeBXC8I3/uTEymlvBey8K2Uy8eutK11FfiZN0E0shmSrhWEWf8Thrzj85zHm9PbH
m2CQZ8eYYyOJqppwq/3lVvM0UlPZny4ufOipxaSys/3hgsPoTJD8HnCOWxzhCSqmkXfz+15rWfFt
EdRH7g26BaBXXxX+GXpYYHdqu0dPoAC3mQZ94xuF5uCVMKqmO1ZilT0iSe8vRlm1FVBmgZ2TAnVW
T8Nyqu2V2oTBCLLZRKi+H5cuXrGDWlrfKRQZ/9wqO9fQ/czDfjlxRnVVNCUyG+NZhEJo20e6G6AZ
WgvxUB1ZUHdGT1RaEBZtjhqj81Fv1CpzxfpSgGs/fMxGD7PRP+P2Ik7vSZWvbohi/vmVPkVbyukQ
EhVkwJc4ZwcqgEhaSBn9ogn8jluCk5jk9MPu+pVUIF8C+swSiPXjg9rGe9Kn9VbDijiciqgSgxE9
8suGNdKjNFCLcdmHGRZyyayudb2sL+TSMU6yOqxXeWkYnavN0vhjqifDU7AG3WsIGh00SS0sto1z
5QUG0Di1DYeDHtZz55q60riAlNo7qbVvC6UM1lpGb5liEICmQGbUvtUv+UXUararsnj3AoQL9sWE
psDcBXfcNkdPDs2xPemXJrRuYNCE5w64aITEZlNJXEtqtf4QS+NsftHruU12WmRIazsfIr+SOtXr
uVrdZHFeGR7KsT9nhtT7ptDCz33Xq+vcseqdLA3jrg6tflMkEtr9bEi9JuxVT1cz60ufDfa1U5a3
VWANtstieZ5dWRPdyzzP+yW3yg0DSfLdxkNHRiytLVcZ4rSbJDNk18Z06ptVyaVbJeo3rZaq8yjI
dB+uRGqhghubmv/xAo8vUMTk3zuY09s3jUzEh546GCEcC1KaV/hr4/qrcvA6kQPQeWNgCTW2EXQX
T6UDc1Q6G9YaEP5pMn6XDoGvRsYfog5GETBs4QS/40YFw+dlCyOGRs5nCCtCFmJIdcTXn+EIy9SQ
xxE1HIRfrP80xgt71GmCHR8hjLOQ8WNJK9mdGEg6rbnOGVAqg8lBH041Mbkk/Jtmnl1EjDQhow1E
yhuTUWdk5AmW6Aq27mqUwuuxHb2yVL7zAA4qc1LWyZ8H5ibNhAPEHAUm5kvNXFVZVKeESSuzcPph
8sqYwLRp/E+xxkPIZDbq9daJppOGiW1iciuY4JbKOExMdDaTnb5YZ9xhL808OdyYxbCyglOHORA0
5L4Sg2HWf6tH9KCl8ZBl6WU3ejPkT3KKO8N8c9WKv7KsfpYM22vqfNuV1l3O8LmokqczjHZiKi0H
ZYM67xkk7INNapnAUroGg2zJQKuKyXZkxGXteDcy8hZSfgYAc4UP4iaAIpQwGsvmZK1A9fKXzi/1
chhXMeI6Sp19If3WDGMFAOTxtgyNi8VQPutF4wN93ycS7lqKfBUHwx6P7y9RH17U5knl5H6U6qup
MDwjjM7tWDtLIxRURiU7zfCiw8SLAbJHW8txii+lpGzlpVwtdfszHJ3rPG5utSj+mc3FV3QVK9c2
WjYFCXqIinMapNYZP7hN7gQrs3ZOps78LCn1qQbHsVNpbFNL/Zxq9tngGLuqLW6Dyjwxjew77tBA
OFTDQd47T9xc078tgf19KAAGag7NgUiBybSczEa5SSYB1W8Cw03UbnLNaNgp43irpcmnpkhXTS9v
wwWhr6QbM8yi24OTTDvuZ46PukG4snqjckdHKVYopO/CtFobM2J5qC37cxbs0si5SE3kKRNrdguz
3SVJ5kvW9HVKKz+dyjslKS+kQP7EbLrtI2dys6Y7t+e2c5d6Yi1ghK7RSX5TdLfFMG26QrnSGnlx
+2S6cLJmZ0vlyVzofhAqJoOpus+a4kKL5O+1Xg8uSmM3c9j62GKvjT780YAf63UN+maz0adg1Rfh
Bj7ZbulR+azqn2WsXC+LnrhTOv7IemRBQucidIxNpBS7LEgwD2zPgeEB0VXN2Y2mCOlJKzuwGbkw
Jn7L/USd7BOvaONvTgxfp6ukkzrNTrt4/qFMypmRSJ/TxP5cWRBXx0q4IJiN7lYKiqR6dQOTZyvr
9RWz9ioxsnDyKydddqY+rjLTaNpNuBQJt+tFGhQvNARdJ4C4k9uJA+KtMxPH7fIeQl5t69KuMUNk
eGZk6E+N2qh8e0RoOij5+0VVHF1hIAKUbiLEjLiwP9VC5ifNw8SfIiXfQd4YeU4Ecy85tS/PFv3l
YBXpuqwa+EaUaL/Ty3Jd1061V5NE90Ydvt88meDk0BDw5WayvSyTzjpnQv6nd4YdSKmaQ5u+eGOT
zH7raNI3HB1rj7Y4pbJawSrRjGnb2IGMJouerLJQ1w+JqZ4mybg2xm5d5a0farLXquUhCvRPKvsL
DKQtL2ejMbPZ0Nlw2GLV0Yqlh2Sx/gjYg0htvpEaFiMpGxLrqHvcrFOxOjHCZt2b0W0V4wPBbsVJ
E9iBNjmDpUsbWOfWkH2CSXVpsJUJpOGbpCaXqTWdlssAVbixfzRm9kML6l0q2RuHBU8yOjdhHe9A
7wUuwsgHSSJhOQ4Pm91QLUOr0RrE/oL6JGJ7hLEaW6T2VJ2Lbcd2qcjay48+4aFP+Genfnpf3L6h
Y8dp4nmjAEaasg5q6k8BIxbPiBg8UK0EHfCpT6BrRtZLqE3aHFSf+gRadcgLLII5i2DvIrjw7+kT
xBLm9aoDsgFXPG5oAAYEaOZFn1CFZaJONYq9Xded5LOdn3TDMK3FllmX0d5Nty13uAtKo+arUyF9
NuQ0+jrYSrc3tOms61vlFq804XeKTHfgRZWYT+c2cly7KdasQ6oelk18YoEd80NbK/Z6mDhXudqs
wmr2ITKsJ6Pf6n28G6YUd4n/SAW+lkp3/VJvtAhQbeZcAhb0AymictmbeMzXM8LNpYbjXzGvQmXw
NCTvZ0QbF1JvVdRnhmR5oVZDayjc2Rn8JjXcTrLc2ToUEgrAemT6ZYWmsbFR2p96YxyG1l51knHS
lUKVL/SV/mcWT2s1mK/ndtiY8j1wtfN4PhujBFjE5CKr51rNuCW53kxqAp7HgBV5PU/rNIj8uNR2
qrUy7dGL1BIRAWMzNYuXII8SF7Kbkv37ydi2kupKOk4dIfYZIS5yzbi2rGrXS5EXDMVPKfjWlczb
VBG1jzZhKfuVou1yhqpZvo9kx8N4xm0hJiHUcW5SiNQZvc5ia0/F5aR8kyS0redwu8jhjh7BH/Cx
L5P1MASuKn0fFk5XCf9XPL9VeWVzeUItuVJtKKGWZ0bWurcMf6IAdlhHJcEIccrhoLXAz2PbNaso
Y/OzX7TdoqNgVUaUPOWqmdF5Rnxw0k5ridHJlt2mvciUL3Yyebl0OQaaK+clqTj2Kitzu7ByHbw3
UCLwjDjySrs7tbviRFVqdyyljdJhAF1368hs92H/ybJOZ/lEthM3TLPVKH8JJfVCpdCPvcbhIPYR
RXKdmJ6vP7WzzrXGbmP0ppt1PdJzHCQYpdJ+a0eRb9CTSfnsGgNmviZXjXLaKXp3qaFnH1UdGJj/
cj33m8zyOOn1w7dRt/YZgZIblp/rqotquFfXNmGKpxZOv7VuoE43e05abZo4pUnpT+IsQVdJWmmB
rNGkqJ6SjmehPByWQTs4S7gOaHk6xVk3bAHTKLwM23FVV9xn8vA0VG8UVuRV/SVtMXVJfmjRF8S/
fT1IMQy6UzplT5/iyXmFtrns5yO7+ybza0m/afVmm8SGX0AXdu3WPDOG4gDrzLXtahXTn015hAdm
7sWmcqoWxpXGkimJ0p1ZzmujsThQThu9pWvN63Uc2+yBLloN2exBv46KcqsobCpLfg1RarmRrl04
cuWZc+knueJNxL6kpMj+SEDhGpffC2Zi4ao2wCDRUEbcb2y2A5yJeJNYdMqh1yMQqMb5fmkqPwuc
rWqfzzSltaK6+N2sCxpVh24ikYO1Gmpu09+mGgeItOCMgKmzFrrRXHphHZw0pkKmICKLSyMKuMjW
54l0hpaG5zT5Oii+Z0qLamCxAZl325XOCaIf7iR9yZaSsh59ludiZbfdWsrvW7vbt1KxkxedX1x6
WsPyQxHWLXVzlU9s3srk3oYaXSgOEm542PSyO/A8r/IenIQPAtpyjShCHM6WfRm4/exhCzWu+3FI
Pxa9vwhXgoP093H9oqzu31iY8ZnHaR0swdEL90ioetzwsvwF+QTNVJRnsf39XX81iyME531xAThW
bb70eNy1/geRTjgt3CGE6x7X2nfUX6Q4X9Vf1MVpD0wA2VRzQHuvdmWISWp122jBroyZgsiA9r5N
h+I0bwmeuWhDHxa9a9Sml4qRqlkMHw0jtCfm6CLssxRh5P8SVRnddppXUA6uZUmdPVz7RjdXijtd
H5Bhlu+lTDp1jNSXa5Ppw7Kuojn+jqhh4hlVeNKp0pUtRd9SI87dOJ8Hf1HqvY5AzTpd0k8B840b
t/bA69RDr6miXWtIOz0qNxrPnz3x3pRofKcfVqB77Ziv2uBrNlT+EqheR4IHW/19SPLPalB8/l/2
3mw3bmsN076VRp9zg/MAdP9Ak8WqUk2aZcknhCwr5OI8T1f/PyxbW7LjBO3DBhzsbCCxS5ZjrsXv
e8cw+TqrF5WqemhYr3KOvuU8K/ZTEM6ryQKFE33YeVYcPVWhekmYU8+2O4c7AQqmjs5IR069Xgxh
kmO5gXBKt1UJUyh6wZYmKzOvZrncWIX2qM0Fq0enUvNgqpNvR0nm9oVZu8FcFqSWSPvWDsONM0dV
RyGOEh9x5RqNmwdyeBBV/iDJ47XiVA2N75VVHidMQrKfiKqffSMe7VM9Za3kBTFaEJ+lrX6Mo86g
a6ujCmsAxZvdaZSylaZH1PuIxGSbVMXXJMuxW9pm0Xb+oAMpujTUt36uZ9mlVFiN7RU0n+ysVnv+
M6Sfh3Tr38G8ggTeWvzqhviA5y2q3Y/Wm/dLgosBegg4nQDcs/H3+5DOJE4WFTCHSjUoZplFA/d2
SZDVw5dDjc7ZRtDB1fIbl8Tfq6WQGXHfLLkMfIuW8hOWZ6L1GMNOK3fDGBvbaohVn0IRW/ETpy4U
P7edXuFlughyu2Zs7hW5SGTfMGptZsa05XHVn5miMCCeY6zDZj1TiXXSFybJDsWnUl8nxjFRLcYp
fJrNM3DgDCU+l69QoSrVimksrrtwsq61HstnUkcnXWqC12Exx5eLTb5YDPMcBGmTLCb68WynX4z1
IWndK1TDyIaNsFNWUlnp/p/n+vxc2/xB//Nb7/Y5D5+zXzGcy+fe3nznJFwYHzj15Rld5J1vj/ZZ
90RVAITCD07jZcWk/JO+qcX/S4z6D9ungbSdhY83FtJOvtxvPNhLYsTPy6eFw4c8Ec4WcWvLy/ED
SC0PFvSkbgw7+mmWpaFTgyIALRxmuBwtJjVyPtfxhc1Szdefa/om3uUxBX16+VQtPX4CH1oupkuH
gj9lafprQjr/irIQ60q1TrXcXde0uXgZBYFloj3WFAZ2hSm5tCV8bsoW5iW4Uc1h1y8dg3TNbNAe
7SrKB3tKCIOat3JJLWHYkfWWyKTfNFQW9kX2JaLCENdoRmzEdNCyftN36omO0mdyWFd1aHSQpH4X
xutBMtsNxv51n0yHdGzjyzGbK7cNlKdYF5tei2kBlXYRFYvqUrWYiwc2oE/BrJ1YiFXwrEjuNnU1
tNqKZlNEAolVxiDfi3SgOssIunpo6uvBHgnWbpaNnG/71C07OigfTFi+bO+QTXnzOgVWMS9o33ht
N2FLiFU5i2Vrn7xWDzrtsil7k17SuWhf/pzTb+eUm/9fzulL1E3pa/33CXUBW94pXZSC6AV1ot++
H8d3PglhvckPO0uU+0eXNaSRSg4sKhlyMDnjSybc+ysIKhe1q4NM8ayx+Z2TurzLPp7UhU7SUEmg
2uEVuDBUP57UPDfCGYJR3SGInXZxrNL4NA+6JzvUCPYtkG+V5J+1NPir0LI7lP+3cpd/GSL0f3qQ
bofKuG1nDbCh1ztfl+fOgV4QxrVw0vKQ5Ka1E4ZVsTkRFrDwRCyfVtBs7DGJ/IZJyocL71a1M2mr
fNaPhhoZB7MNYp+sWMWX+mjaypGQfKbNdNNPZuXVC/aLf3VaYbidvVqw6sttXa+GPC1XVcnkfTmL
ZBYbekRD1e++JYEq51hQs47Hxm/tQFHXQUl5Hb/lApthIWl0l0IYRGm9bi3ni1OnW1MEez2zb6bZ
3pZV/iXOqgOe9WNh1YTgxk4D2BHl6zDUj31QGWsrG+8D0V/17Lf4vBABBeHgjlGVUuuYXqnzeN8S
8S0F4UULneW2CTgWKQkdEQyUnCQ40F0RhDh2aif0hKOkXl2APwQBozYJjqzBLZiGmXY9v2NLOdTj
fCppddgXc1H/KRX+pi1aXkb/fKi95zQqul80Ui0fez/Ti96CvQ6TzbeX5du7F46YeZKdD2EPBoaf
xkoy7cFC6TAxVQ3c+P1M2/8BDob7QqhskKDAKfyNt6+6aJ5/PNRI6OmWYLaEKOZk//T6ndq6SouS
12+sDygo1OoRSvk5SsJiNfS4YRM1cHMjoLmu0V8oCIl8XOFH0eqUOWjKpVEQ8WhbbXQFeOO3ItLc
qA+9MDSP9P3uVKP4mpiUyxdyZqJJkpeKtKUpjl4rv5Pql5pwOS8aVH01lelL0+V3Ts27Kpmrej0X
JSU9obG30/KyIcUmLbveGyWovjbok2utMnVW3/ARsiNzIcB74lf165mMgyXTSdPjGz0bfVSg/deu
Rj2iDMG1XYgv0kRPkaRclSHQbh7u4J6ONeBZnuWfJkV6bafWn7P6uTHUk6YmX2Mtsza1JEBGg/Gu
F/HnLNBfrZLMhaxJA88erKfRLqM1lNDXIWwHKE6grTDQTsMUH5zIHFEYV4eQHdujmOY6t5Ndq9ti
R1ELuQ7pXjIKy6dHkwifStrbtXac6ZNzm6ppPDMoas8Zxj2A5GelccRK0cmzALFC32wv0hICNre8
AJRN3kZb3Mq1m2Xd85ANuWtF6svQzy9YqEjqVDLNR6+QNu4gjeRYcOcKUKw0kl7UusjcvA7bXTpJ
m7Zk14Xrn32rGcJtGHSXKGgPtlU9M3Q1oOnxZSfqzuss56oqxhhtbpBdV1UrrSnba924C/OvadDG
/FFP4rbvk2NjZpuxkfZqrK+nNE+9QrcRf0uO4s4jnNkQ1M6N0Vs75JOp22TiczCT1hHN2lfRy0ez
k829nlbrIBu/yIkoiOPsYjfJ9Yi77t7qlXFdgaetWuHou7idbxUwaV8pg1cFXZxHRj6JoVHquIpd
bo08aFxHnoZVYI+9R8LJasjq+tPoIOsJu/vcNjzd4CHUR1hojS2+DWXQcvKRxgTiuaEvfg1dUW7m
NPlE39taEGvqlnp62Tnc5PRs1eCXwXMuWbKbi37f8TStsCB8MZvE9GHhA3cum6uocHo3ISgEBFyZ
eXAm1RsMOFuOT7vVRPNk1kLCMxyboasAF+hquQf9fPgzl53nsiU74F+u8FTkv0wLWz72vj4pGvsR
O8rCtVHc8HF9WqIVqUJlwvrRib50jOhIlf+rwvuwQC1IJK3wZ66Nm5wR8Leu8OWK/qhUXjDIJSwK
4o5vjhnwx7lM7Ysik+WJ3p0ywGnUl7cGAP4ozw/56MANy8GBVNo7pdbu+rpO3KCqYYsG5Alhf8P6
FUI+GZYr6+EFh2Ed1v1jEpqvRT9tpyxV1lGp78qRmlFneBJ6jKKP4cM0xwt9bC+rHtR8RqVXSuq2
TFinaMqpkiJxC6eDWNHafd+l+6AQfqAHNwheLqKyOla68rmV5k1aINBxAlQvWnTiVklW+VQVq06J
Hm1zKTu1ewg5cRJS91Wr4iu7Mv25QRcxhUSZqlG1B29bGQYkY6t8MTAiy12ziYviEMb6Q6gMj4mU
ruw0vKtmadea2Scl1UmQqm/0VN6NlXEXakXmaTL/XQa5xyBSH6rc2aNM2JMpRNOR2VG6Mnzq+vbY
xTn98s1Tp8uPrdwWntwPJ2cii0fiLuRiMLZaFQp/UMrE19L2ouU1iTyH12SD7iWt5MmPbGqRnEJZ
ur6vmyT3ksJ6SJrkODFFSsgDXMmIj7banmBUXiqn2VvWtFZ7tCxtNezQeVH5VZzgKg7Z3B8rR2bz
Ddd93a2QOrJR0qMQ9uFJbjLQFsOvo/aTmS4dNBLRypN+UmfB1Fz4rS5vHZ6XotIOctP70+SsLHPe
zmZxZyZoWaT0EDgGJJR+VxjOy1SOq1FrN4ItwKVsfJ8Zyk6R28cEmRhI6I0GWyO1uh/ks3BZEy7t
LjoFWf9C2MgmmKWbPOiujDDbZ2q6N9CS9CazeqauleY+QBZCEshGlZNjh0JhACUys2Jb8U3YBHwE
XMfCzAGA2ydQgrUBUEsjNLpSFGPszzZ+HznMkEdnMH/NXoIqSkb1YUisAxrnr2w0dFBPh66RRpIU
glSzwAhMqn07kUNIGsQ750iOYlG5WhHJxtOYKAlZ65rJVwzaOYarEZXGH44mBKQyuJ9b4U6R7//c
w+d7WOP+++d7eFO/vua/QGeXT71P0uR5LOoEYhbPvX7/vYaZpFEaa1zQBjCr8U7hUBK4WPMW0HSZ
opfA5/fVmD0a96jMJf1Nhfkbd/CSN/3xCsYgsrRNMz/zN4bQBYz+CGLBDPBcBEh3iK6T10klQ36X
5b7OReqW6XRr1dpurqzr3pI/ZWoEHWMSuYxR/iWR49txGi7GWYtdetN5rJTyeRIjG5yc59jitUeu
Vj9T2huiKa8iaXgUEJdZoRBbZkSnZMgfw9z6IlnGsZsnDnQX1eT+6w+9KeCRWtOnj5gEP7W4lsf6
gmOz7ededxUtuWgQK61jh/U00slDn+R5Hwb91zRqWs+YZtlDa526URF8IiGtTA8tGN4XoVfNUepK
7diUcTdtE3OMHsskI5JyLNGRtQwzTiZF0UXsRM0uzSKz3Ykefv2RKsKBACjLkbxmTqVDZxiUc8QZ
SvCyM0skprOxz3vh3CSaEvmhaPHWMMvaHfQOr2Fls4hibptl9h3ELC7VMqQruokdpOKM0LKkiFup
L0c3H6zEq9vJvlLNBo63s1MCW01lE9hz8fTn0J4PrQ6W9M+HdvdaAxVyQH9yKSyf+nho0RbJmGiW
iIAP0PNyaEmyoO+QatzvBoZ3VkUF64KO1Qke+BHSWipBUUt9vwI47L9zbP+GaLH8or5inaY+hglq
WY4/YM8ayt1CaFrP5FQnewYWc15pXZPcj5GsowhBRZi5tHzGBz12rOlWCa0IXvL8hNtxcVEtD328
PP5JoTXTtoll+2DlY37qloNinc9MyOkBK05dRepkr9fm0JsJ1fTEXPK1Ji1k5ClzL6rii2E5l7hn
tzMHtQvC/RArrWeTEbSWQ2kTc6h1wjdXNCjxErKN4wD8FFbxM0bzfbrcCCKpdyFXhFmhr+nndlcJ
81EsFwmxgizfcf5MMblF6AbaGLbHjRrEd7lR3shGQfjxcjV1nfXYq8alxPu9DYdbCNnbVAuA08WF
QfKgK8+RvLbl0PKqZScWy3YchXK1sYxRd7vKAK6WzK+11YvDUq6wYH2IO1vWHm1S+b8hRLSFclz3
Qied/WIE27LGuTo4DBrrSkn6+3ohhxNjfLKVvlpVRiy2Van1G6Vm+vFKlEBPthEEBwSwfzpKvwso
jH99BR+eB+rVX37xEl4+97YLWf+hWp3ADYiatybrNyqJOKSl1w4Z4fdM2/f3MJgVbT8W1qIFAltc
TG+vYeLpcRyxwZDUcA4R+Z3zfH7N/rAJAV6An5j4Nokc5Rf78Ty3cV3NTmVGO4OSZ9dsjL2hdPOq
toa7sdJnniPnopHqY5U5CHnq8cUhdGs1WzFDp7ate0rGotD8Qn0OaEnsXMll/GSXZY2JO5U9sx+u
wyrLvWaMb+uuvBXlbPglbgTEiTBXstFVnqal8y7PE6N3naa2vCFxxk3QBjPqKwHQUGvgUJnprLsO
FR0vSGeFFmCjDvjxNCnvj7WivColaWJIJlM3GIJDGYWaq5t95eZjiaQDVGJqhwAZewbkoxvZBa9C
jZelYazEYA7rdukzTUfzeRCa5NZGkCto6eJeYb6ekTj1Y7dJkU6s5WHs8bzz9Yf9mOhxvFK7dDxa
VfcV8E+6KGm1nEP3z9vy/LY0/lWgtDhRu1L8Ai5ePvd2vnA+4xzl6f1u0OON9U4BUb2H6+S95epN
KgxZC37Ma5Q4knN22Ic5l/cl7zcqhb8JlX5PhfCrfCdahEzQZ0ZeLE+86T++MGdtCqqgU9tdYg2L
jh6H3GFU5ci6FbhCtBOWjpPWSvWlqGqMPsOYdYriSiGX+yVguhZdtGMGNyRlenM7ETU83CmSBrCY
dGmzEsQ2ilXUD870/OeZOz9zS+DRP09oxyJvwyJ7rX8xpS2ffH/qqGhYqiZVSAc2rPenjqIQ5G0k
g+GE/3uSHZc66jj8p99V6B+udZ46UCmkA/Q38BV/51pXfxrT2PqQu1MKB8WJPgC288enzuBO6p2g
aHeEMXEBRn1/CJUmRBy95IVV43SZfMsQywQ4iVsoQzLezEk8b7ogkpstPTQkQVUSFo/LsWyR27ro
faZTRwfvLiFZQtpllKIF20pTGwiM87OrLo+xVUUntDasLR5bz/TH2/yNN7O4gP75qbx5zr8WaRnx
/P20OSyfe38mGSQoa6JkTPveDfJ+Ey75tO9GZW6ht83B/s8CBHAJIs/8vm+8jRrWf0jNB8klmPFb
iPnvPJP2Txs/jSJ4KiHgNKYhi1+NGenjTahNcqlH0ZwT/TQGSNxrJPA4BN2hyfZmp+71Zj7GsBWZ
bvmTGa8ipaq8qe8Mt1GcgSKLoi8PDOHjahaNdN1qYZs92bWiXkDPTJbb60o43paZpAS3g1onz/oc
1rOfRVnevhTz3CiuMfXlJcoAjBBl8pJKeYTK0xFb2cnyS9EI537UOmWvCPFq5LZw+yqRvTqtDY/c
PWOpN3NkVw9RpndJay/JNTJp6MF0AHV7ZGZYJWFurmw1ab1arR/7Tp5WZed80WDafKO2Ha9M6Ziy
OgoOm1xd5KcUWcfzEN2OdRq6bR1Na2XQ7U3XwStFKAQeUsj+Y0fY2lbTmtzVTGoBUj2LGhxgiYB6
GUo36VFuN8HUu9i84lWzNMfWLBIe0lECjeSAmnZZ3FqSGvlSKOIXM071yfvzxji/MRym738+m5+e
0Q/k4S85keWT76cTGQg5prAYZ8TtbQlYXhckZbHdfhvnuarfjyajC2amczLgt1CXt6PJqQWDU3lh
QIYs+8FvLPWq/LfXBZfQMkLBvgD5saz8eDQZXAJYH5Hvmkm+CmN7jGmxVEt5FXLy9E1/xoCdakAT
oa1V0OGhNQ5yJj8EoMYz6DHqkJUCmpzYyuKF2fROvZVBm9MgOgagz0KpnmLQ6ExwlECnw3nYd5G2
GUGtO1KblLI8jKN105ucfcKHlHLcZnGyd+Z8X0vNlQQYjghkQ5PaS6JIxy6VL/EjCYK6NN+qpW3f
mje1yNY5wdWpLu30INhIAd+Ube4kRGywo8p6BpAvYuuFteO2bqSNZpqXOK42MgC+BixXTcFKAdgf
ZuVgA/TDWmyBwnwFAqCHCIjMem0szEADRRCoWDHq1Je68LRUMXfGxE7etvg4onUJyRBk3QkL4iEe
2pNop0fDGnd9FNLkrHXbqtB3bSHf5kp2VwtxxJdoudhstjHERuPoDy1ER2xL1wHEhxPg6swWLsRc
WJEMeqTkLU0PUnsxwAD5tWxG/gCZAu7RYVvFYWLL3Yl3eOGNqfYUR/FjDxVjB/ql3Ij7GYqmXLga
IYVArhg5gvKgF9jJFlYH6XzmtbF2Z0D4lHp5o0IAEZbwyQyDnQUxJPd41YLwUwRh1E/ZIYHkMCGS
DGP6okMsDR1Om2Y+GAkeFDWCC66yzB+i/iqGlCJD/DTP6qpvEy6toX6wKDRZzQuTVTnSMYDasvqh
Rm+PYN8ZiuMEA5Yp9o2KUWqAGauTZp8vVJkgbghJuA17FnyGTN4SbLarF3pNg2cTzXCRJ1rn6mN8
jDTpL8jnjZblh1prpLXa1eQFZg9S1T86cHgND1FIcAhmWug9A56vhe8z1IZfYe7Q96v1raiq2yYf
bhp5RKZYkXU2l0diLR5so8NyXMpWv8ZF1Scbp9VbAyJeRLpH958JKDbWon3MU7Jl/2iJvs1EBrTt
P9+7x+evWKR/tRzysfdL12Dxsj6Gt3wYiWAzyFx971R+u3dpk+cvYBumHnOhSD6iL6THoGsHaP1O
nfzGxasxrH0kQZYxHVESsYd8F1hmfs4oLAiyU/vWqHcA9emAUVRbCLOFOxM1nu5dGVpx7CtmZT3L
53RfNcJEiBKyNUovzOZyukW225DvZ+X45PvBmFch2dO+kDBLJFKVvBZYwDuaT1CzGCjcX6xaTbeK
Xlt0xFK75sZT+HmyhfQ6tcpiQ89C0xM2cls3a+QB/W8ms2tyGclxnOC1CxWv7VOxxnWdrkZTn4+5
jvGuIwMmureZS7iA/swV3zbRf3++CacqfoEtmj883jZNfxiO3volPmIfNJwgUfuwDLw93iCIhLwS
N02gylInzjLwPlZAExAHZ9EJdC6v/5254hzm+gFcXAAPgI+FJ0CvB6PI/vxx4o+HSpkbtal3HXRf
+5KT9uZWedFw9y/zuVTqebmJm5gnLrA6YLps5+jEJDARwW5F1l7B/0jJYFv59mg8ZpPxeapiY9Na
1dNcWDdVaZorXXIwIeeSqw3kqwe26Rax7ZFoELq6UVw1cUW8yTS/WE2LYrybQpdJO93qk4G7Anqv
+mwmBAYgfFj3MxqN60h26jtCVoIVE1PtPJf95DQevEX9mIy5etITMc3uYnC5mePG2RughH1WS2t5
NIc7KSzhPpZ65Uie5EPaQXoU1hh8KsJ8OLWB2Xgw+GJTVWj2baUwt/1QpVczdmhyFxUFfetkBG6U
FilO1ppa2mAo+82fI3U+Uva/Hqnb9n/Q3CXqv6/Ry+fe3xngN9zH0KLfuPEPbwzEpZwLAqo4Px/K
kJEuISPRFtkqgWA/htstk7rzsUfjd46U8bclGpkETB+B8YtDitfHj0cqyhJFi3Kl3NUEczFn9EqH
NRnbNmXieZ8lxSIGX67iWM7aC5XhC9/erF6RRxJ61VCSVYKWkzjPMGOGsTIlyqgwIDv22XKqgC+R
tG7tqPHwMPT92lhOBsxa9bmX5mDwyzKnym5W1vbUL2wBJ2qQlMZNQ/znPXYvN5kGv5ANCYt36Y1G
DOZuDKdi7IOVPafXY1M8jcsRTjnLfWI8TyNLK3r3O3k56gr8AwKE1rWXayDlPpjw+mGi5IpYxCfp
4++fg6N4qYum+Kv9X0tN10tRTrUIo/b8Wn//p7si438//5QfPtH8f+cfDl+L1XP7/MM/+GfU5roD
Vrx5bTDWvQ0Ny8/8v/3B79jP3VS+/u//+fw1E/lKNFj0Xlou8J9xIZl/98+z0/9JX0cgpV+5K5YP
vp8EhcTQM1J5Ltd4A9aBOJc3yNn9ywP49l6x/oMJgz9kAjvOngu+0tt7xcQbBdAOtknUKBvrb6Gb
Z/rrx7kJsBH4FcRKNbEZnsUlH1hoqQShGeQ22klmlHmmNdTrostCQpVMFii18AQLAKl3tVjXwZSx
dnVY+JOLjIlvEfXex7opeSQBp26diGCVMAC5TV8sPnTV2Bj9uJva5JQAGTWytpLDflsbhdeQG2PZ
qIltIM/BukhV4iUkeuUiApHHUDpo+fXUUXBb3w3pSx8Z2ITqm7RP3Z4mJiP/Cz5vowfqRd/xWpui
LTaOTZUVF6SZH7EReWpWXzB+ros+Pg3tUVKGjY3iatabK0d/NsZ9KwhFaBO37MVNEd3URAdoOBfS
nswAhq8VpJyXMMcVS5RGEGzN4cuomYyKtDzp5VrrBYKRjVhyAqPyUOmZL6XDXq4sfxjklaM8EGzi
O4PmYaO4b4N7Ai6R2GzyrL9LEQxa48pM2eS69pnMZVdxak8JBm+sktqbGpMkkmg99oobC9mX1WCt
ONmR3cwfHcK3tBwhr3LVBUvhT+jXBBmlsuW1nbnKkvrIMnaq2HP16T4f6UNHJxDW2WWKjDIuq5Ps
RG7PiqiU6bojlylFEKNJXFbmpcLtMA3btG1Wo5S4JMZugki60fQXvTDXbZB7RhOtpz5eogBdXcS3
WUcsc3UdD0jyqfPLRIz4qDlklfBNvcDjpvmNnewNvfB0ggm6mfZ2a1vw6bn5q3Mqn+RnL51ek7T1
qhhpp6Xckak9VqXXBT0ag0/1gJUk2U8FNcbh59zEQy2xD7+28nXYJnd9cpPF7cqCVmzpX5zlBKl9
tJ5DbRXM4aaZTc9yWn/xjFfxVxXgXkkqX2mva5u8L0P/og+Ol1ckWeXGHuk/hNG9sDLPkrptMw5+
OBKsFl0pIfBlspQo9c+FGhyMtlpJKKUxyJ8ca9g0+Sld0s6nU6p2W3NGt0nIR2N4s3rDwuHNwQVF
S35pbDs7WtfKTWcn10FQodO+CPtnc7ofg9ZV6xa9KLERw9daQZGUbIb28yil0Fgs2ekAsYwDh3bo
eqsNuVfLtiesaVM10alwlL0htE1mhLvO1i6QS2buwFPRW6m1nkRImlWcHafwrnOaXdCkG2PC694Z
KydorywpIOwqX4uJsjMtPEyjWAWk2phZe2ukKtpwVbmjz3Hd9NciO5f3Xk0JMdZ2zX+yb2VmtRRY
MiEjKr+H2DiQp71H0xl7Zhn8lWsEWlgiX3epdGvqvczDpJPsR+T5ClvWvCvNSVk5RtBj+MeQgYL/
M5ElN2Vb76NAPVGTdmmH3RIHNF2mcbQbtLHfkrZ5mk1txgllT2u9mLvL2I5sT2dA3GtZWxwkGxCX
5W3mj5v0Tu7iyW+y9IuolsQWFQlowBRbtFi4OiP37G7cW2PxapobK7cIfiN7S0jl9RTX6i6Xku6i
THsMommlU/ZO5JtEQtrelrJyBVrTujgvBtrHgsdA0QQKOfnRbofPqZYDhPXqBk+j5PJtzR5GUQPJ
CildIWOu25HIOajKg5rMt51obyLbuDXDkfsBhmgVJFm0pR5ZrOMkvIl6oXqBXMgelpSBLI9MbKO2
/ZSMyUsy4aBO+qw41oaOgNkobpxO+xKGoUDBq67qCAFQY84CExc5KW2XFwwbqOx+fxj49Wv+h7lg
81qcngkw+X9nFlic7/88CzAR/4LrXD7zNgYwwdJKi6nZ+R7N+d8tk9YuyHfdWHAUBuKlgOu/0wA0
ugIlv6j/wTeYpd+nARbQRf7Pv/+uQP2dkfhnJenSVM+4oZEIhj2ASZux4+OWWWplBHioJbteaffR
TPVml3HJIMros78KffwahgCnseXFo7NWFPVIJsBKy+RPihxeF5W0CYPyWVFKXjHwK/Zk7FWB/H4S
+KsRqNXNQ0+cviPXhhtY1pVVtAcnGz/LWedVRnFSB6yIzTiu7OUs9nJauMqkXtJJYkO/2FzkY7Zq
uuyglNAzznjV1aFvJvYqVuZ1Ks3cH5zSRD8iptupZodLer4qWyUijaiggGK6shRQ5pScD2e4diIs
3Xkm7i2tEdTnzRs1IfkxmMn3qXbxYO6yTPsyIiqHpdrYcXvdzeZuDqv1nGYsCnJx6qqRDMZBeq6G
bGNl023n5OykEe1SaqIQKzzJsHLETVr2xijUTHgwFzRVL2a0NtzMRqzP2w6YSd2bSi7P+IScEqGM
I0W67tpKNTz9OZjnbXWJtfmXg1k/D3/9svRx+dzb4aRtaiH6QWwQrHAEwVjemCXkZQYuSn4QedfP
bkkqfShbUc9dAYsA/G1SR3iGrIHwPfrQNOpJfyuDg1i9nwBO1AdM6IzVNOrp6lmn8GFQt4oiL3VS
3nYNICEwiaaVyrGIh8wtMxPlo5k75Lv1l2qhbHSpIj3VaMjrGNYKBRUAlNXJxjXTdySyZYc4Eg8k
Ao0g6gYxjUTaVU396GjZsahak7l4uq/6ADTTxho2OFRwlPU2gpMY0/HEsFS7ba/f6VblN0pd8iqs
0K4GDcMjnb4r/P0F31CnXtiNapBtmkkssKSfuU1TXEXOvI4KUvOUvv3L7JIj1UNXQZDeWgnCuLgV
F2FehmtEOTHRtFrtpwGft1Up2cChfU3izLrLY0TXhp7QU000wyqweI+JQYdF0CnyqKynkv4E7hOF
pvjEjFaqyubsqA89btF131fHcqx3eV3d94PVumkTfKKYGvIjxrjXNWsRyvxWqvBhVkycSrOCJxpN
3WhhIYXG24iCvmqySckZOpdYKznvcGuaUcR3QSJnXqdmUXvJ7yUNb5kxRxPmWJ+6TYd95c+JPp/o
5QH/5xPtfx0Ivmz+vq0vH3s/0MSKEGmFKwIPGRDU+4G2qYBn6bbYsg1lKTb6+Lbl54LpojP92bfB
69sgW9PC6yDrS/nq77xtgYH/dqQVXudLzgkqVO6Wn4wbhTZ2lMALsQMI24dEWz4LER0dqz6MQ7HO
c6i/8aYhUSMgUB7ogL4Pe0v8AfqMyF+4NW4KVy7CbWAe00VOkdUrO2G5riZ4VQ0zarHT1WtBCU9V
sanDrtn05sCjKbPXyB2y73ktMnJ1B1+20BopGxvXc2VZXlTbnlPch6rupeJhrtSLri+81ux90y4Z
iW9TUq1CCuYxYm1UbpqKZd5hJUkTddWUD0pTbsqi2wxRTidSsBqCDs9UDh7grAnrRHbh3OZkWxea
ugpZpbURW2wtr+Ug9MZR9+u+WU2xeZiIMAy5ZuTEOY6tr0zYu9Pb0WKT6tgw1Q5k+R6GyYNteaFF
zxOjvusE6d5xyrQfsVIpyX2uVR4Kqs2kEN3chvOFE3VXQSieppgdvZCOc1/7+NFWeRR65KDd4xTE
1Rbsgli+GovgasbliKK94TakkiIyip2T29sO/chAFZBIwgvdzI6jaNZhngyu4K2vqQ+NMd4APfJt
UjFEeXNbMsZrxCKbwWqec3806oOFc7l1TH9UTa8D0QZ235qt4gmZGIfe64zocR6uVED5FFNdnOde
nt2l/z9757EbR9Zt6Ve5uPMQwptB30GkT1rRyE0ClAvvfTx9fyeTLJJJSv2rWUAnGopBASUqJTF4
zN5rL8Nwyu66ea0ZeFVGP3Qfgk1EDzPRxaefHNTCoeEtCedYaVJ3kY41iheiNBLm7fJFZt3WVjUf
lA96XK2QS86kKV7iAzyXaQqNnvWj88s979KfqWOyasqzaGjnjs6X8hXtxcwZu4WC7Wc0MmLQvbnU
bLzYu+unL0m16AttlpjqSRac4qC2lcZGUGsW1fR9SuN5P3xqvG9TYM21kZYU+CaePo8hQIOTzoY4
mmkB0hy4Nswqlp5GfpNYScIHIJ0l9ueR2O24kNzIUd1YwyG9uBjDYoGqDpFhvyTdbpZkl9yOMKD5
2WqsAs8NJb55e95H9TazfHeMP46JjSAzmIX5aTKO67z5UjW05ZDzTO08aex5od9ahY1x4zgztXFe
JirwazuTAuWUuCa3oW8ukgzf8h95XwISwI9gyRpIK+Bkz2unmzlpNCNaywWFMRmcpNYGe6uZ0915
8knCzVWU9tyWrsrWXwRN7RZ5tHa6chMlw4no6yb8K/Xwx6B99nNEG/DAK29lKjq4MFBxe1clujvk
Ou1kOB8iaxEWKn81fga8ibHFpi4gJKKJwpnZhks1xj4a0TdeCTOmLzOvSOYWd1YwXfugbK2S8rrO
c/NbGn+1zGomlfXchqQo4auCbR2wlObaYHpkbsE0D04AaRS0s3Gss7NttzaM2TjgCdg7iyHP3Q5v
A7nAV9aDt2KFrlWPszqbA2qSQpG72fRRHypX726MNJnXXKoV1JjIphKIhGm6kMtjgsf5lODa17tK
sMo6aS6l2cozrq321pTWFkYH7QTDDFZ5k4NDhANxZ2mh+QuZiLCFENwA9dSRcWnVK0vHaWLmRAjc
FxhKYPtgTokZL7ziKwkbyre/d/L+Tuaa/M2d/PMn7K3gLn3lVuaDD7ey/U4zKaPxAuPK47/cig9l
NhUz3pbAsiZfPEwRxuWOwAoQGpXREcX0kzobcgGCEODyXfP8R4bUojs/AMThkIkJFMwJnO4OBe1y
yWSqU2TmJWXT6ovOV6dTfELi4tyrp6CAbJhCldGSFIKMrpmpdMfXouIjyEs3rAk4KoytkqZYV5Pm
mtPr/V1b+7VFu/XrtbWskJHhl/DK0uJzj0trFzkOZ5xpyyE3kDAtergn8/2HYQu1oAo3BQLgPzLB
hxYO2i5aQKHTtWH00XX9ScEnGsiDpQUfUCW5EdWvzSIWHJYnLRz6cF8YKcQEKBaYpQ5D6CPf16tp
UlYQ00znQi2x8USwX9nqAgtEqQCcaFVXb5MlPjDz1M6/BFV6rXv+teNHGzXsLx2vv5T8jgLQB26X
1JMhiRDghPl7q5V+xCq2LmFbfu4057S3qy0Tz9JVVX/dY27QxfEyiEnwbMuVgh9bOdApTsO3sPQz
ty3b21IfyY6UkMIbqYsfwBmvfsa9vU09e+bL9YUVR5s0UBdGLX+yJAuD1BgH7eqnHwzn5kQKpNyd
mBUgvhSgq7fmfYPA1ywycHNz7fRc5ECp7yOw3yTvNhUmLAxArpzYPnEoP0HUl63WfShlZ56kIebr
EUCKJW1IZTqvoe7O6by2lZ5/1XxpmY3jTUSzOSPsSd6UbdCuYnVYBEkvnSfmMCiLwc+iavN3Q+42
pEY78usNubpLkjt4rC83pPjc44YEF9kL5kWL9XjOM4hkwmk6/Oe59aMQ8mF9/DD9f6qaB5/BsErs
xh08+jD4vdzzZJgZAy4zMr7////K2vQyh2tb/6//xinhxVZEsgSSQh8HDcAwDpDOQFfHWg57aSMD
1ucR6URWvUabcd6r+BXTG9quXRWntI4f0aecRtJYgbPY7aqboEE6ZvIBk6rC1Z34yoqoakejQ6hn
lRd6rkLhJY4jAIV36S1auKcdpsPku/ZNcyrL/rbIQNyLgOjVQSFCRXewRKnoejBtTAMqdEZhnjcN
M6+G9Fl145e+VRkhUmiVCX+MpPlYD8nBpR6RtYf1t77Q80ydWYHjL1PLbFyvSclebT8qQwEBM7Mw
zS+u20hbFGOznYL0vI6Vb5OESz3++yfJFAULMxfGkuFlaFlzo7dvpA5QKfXHcBkQ8oEjXvBBTJ+0
Cnt51fqO4mrZNd5njEZIDeDv9v1m0RnYIQ06kS0DxLlJIQClLaxzvUrOkzY/rVuJrBuPTKRsunUc
uLZMjddTPjJ3idJrwn0lFyztyneq9pomYlWH7YBGoBbBLpTAuKJEejXXcmMVp98iWTujgZrFunGF
VdUHQKOIrJJiwBEsGmdTON0azNDcuDRxxnRSWV0MijYk2CX3X3GEwbsZX4VZhBDhPDbscoVL/XDR
YaisA2WB6w4QgKeFrDHtdivDHn7Ypn5j22W9Yoru/YiU+DqXEiRoXpU1wnRsKmfFkLXzXAYI62z6
lqBwPoWBeYJC8696Z89U1ajHfn3qrO/SMHlVHyA+93jqEEGIrRyKX67aA9zHgkPHppeFCOA57KOS
gMWX6KFUQFvAoscqgN+L+5LqCLTmDwVlCufeQRWgkdxJQjwKNaF4E0DvkypAopItiKMOt8QMDe2l
2eUJk9yuLa8rjpTx85QEpQNG4NTS93QohPi86S3DbeNJCc/HwmNsmTbjUHDJh86FYNYxz0bxGM/+
3my7m01IDH+9xrZ5kL3KhhYfe1xisG+e57I/XG5QnnFdJBBPWII8b2J2rv7CJgshOtSzp02M9Y6I
PJsbSYXyg3zkj2g9tqgkn9BFGeQJJZrgnWoiB1PkBj5dY2jQfC0zy3A7TMnnoUHCXaRFdp468WWe
ppuoavHE51cVa5wRNTOTjXRlSuO27MxNi9P3XCIQ01VU6brQghMJdCOAlt+VDvKSLziczqdUn5Na
4Xhfh/pTZPYIsbLZYMNtTpo5jRwmfa3bOVe9Mc4Rlq3Yp2dqqODhbczbsD5Ra2ujFdSN6TCzka97
MI2sapwZWXWLQbIKtkj2XwZTRa8VyJ3dGRX/Oquq0zEoEUkWqzb7Rvb4ulHA0KwtcSOLdryDBksy
QNlj6yKQDS2uXD/z/WrBXb8seg8XCttPckSZarLUJ2Z4bhwww3dbu+Z67NKwlWZZMGYfpiCzLqWq
NltXtSQSAtt82U5ds7HS0JOYYarS0vRGc1pMQ0+wXaSWxsyrAuClZoxJc2kn8MxFV9jj33353/dn
/2/hhTWA/6v15jNsAWRBxYtYNWHbYcj0tObE904xMWm47wwf2j/KSpyNma4BS3D2CoHv48HPzI+v
2vg+aeIm+ZP2b0cofb4pqYwwMQbvR2fGROL5pgwioxon1DObHDKdjH1C2VnpQp9kUn/SzRB176dk
uiyl1NhksnltxN6J31o/yXIhaAhWM3ssAZDMs2XgefqJxlTgqhXZy3E1+itMHPp5WRUf4wqnl7gk
LmloFBg6OT2V2Vw1Terjs6ZcDCF+37luhPOJMQJp4jfmEG2LfrjWA6lkZi1Z86SJFjpTtyTASr9N
6LeaFQmcJ7LSWstwSjfZpMwkxViZPay2Pl1X0KH6qgQb13w6wEY6jeriS5QSLmVkFFBYW36Vqy9B
x7gR10zCJXDXzKVBxvlvIjTSKGU38I14UdehhY8/gCIeFUtDK95bpXRbO9anlCIqopgKKaoMKt+F
MiDaTAuyfZCDtnxcVGBhn7Pt+hI3woVF1MApwYzYxToiXQNGA643hkekbjqS3VPDa6+TW1TkENOC
LF2E+O8wm2RIolX6Sa4Wf3vF+53LBfSbG/XuW/zqjSpUPA83qiMmcjbzNeRCO2Xn49bFlwJgD03/
g+jzcVgnBvNscz6IP8Vuhz7ZvMz1EB9xoeK09IebV0hDDm5UBc4OwKSmAyThKPV88+aaYLc2Q7LF
x0uHmlgGJ6ENm8tvkdbFEibaJETeDSORXNhlBx5ZXWE3zU32J7mRjTEsG5JmrZu+9zvp3Al1z2Be
hEus6pbq2OBBHsr96cA8XlirlLMB2bYnE9CJjNuHgTMyIhyQd1ukQrlmT/JqJLTfUeJ9Caxe2mqO
pM0iv6q2JWEZs7TSZeJm089eXtYLylGYi5Vq0DtGI5xS9IOyJiTeJvEdmuZVgyvHODxmoQiKzowz
p5zGZVpY5tY3m085DpzQKqMuuW1Me5hbsSHP1JYJAHRdVFTFYF7KA1Y0mKGZGNWm11rk8DuSqnO7
Pt/Uuf2pQdGny2N34tVpsPhbqe4r1d9iMNu7uniNeC7yWx62FRuEnHb4LEIgdzgDx9+bFA2oXg/2
aA93IpuRMpQVj9/FfQ37cCcKVgv4iy0bWBjuQqsOgJffAzEvthXW5Dq0GjQgsopHwvNthWu9jn9s
n2xj2wvss8IYNMwzd7yJbsehKBPblCaESEZfbzpHC4vzNo3s7UAsaXvuockyN6bFGLj3puRvA7Q/
rnXqot8c1z9+/vxRvXpgiw8+rKwdYZG8eeF0IdiKj/0PVEWstvjPXvfzeFqLjCNkbGIBybvV81hq
CRBeF956xp5+9WdDnJfwHn8+twLOXyYCH0f0R0967BSPW8Os2nQrF5o2XIKyOepC2YHrQdyW+ZyR
fFFtiUOmj4Fu3/bzJjFzwiJyDWHZou8g7q2LLGqTeSVppjSfCjXMN+hOM2luhKr5lzJ7X9Qbv53r
nN1V4avK42dTHVHKMxJkbdA0i+iPp2tNh8DzqgW2TRMAUvvA2Xu61nQLQp6jqXum3x+lGCgv1hrH
JygOeUR4jzBjElOfJ2utyAN1NL0sxxyh0ayVQ0x2uZTVIc/wnx+n8ym1k2HjSHWikPqRavm2zR3j
Rh8JoU2INLUIb2NAXmurOIuaTZu0cUsKvUW4iZk0gXPy967c3ZXmbw+1s7u6vvvG6XXg+iM+9Xii
Ab0gucLBbwfzUeM9LDTh/Cnm1QTkkIODDPHxUBNaLSHFQn5+n4nxpASlYFQhbYIV/TFfbHdoHfSP
Fq4n+xG48gI4HHJFbbvO8jaRLCOfqXKwDE6sqshIvG9sfaNNJoSwKA+iRS7C/AhLbBbxYEFR8nQ9
iJbJLvnPESGAuYgD5Be120lEBA67tMC4gepZ7mCShAB2+igrBkJRAFMqgao0ZbrxorsCsIXAnEEq
CGWI1k32zQeQSeKfVlifFZWyrp3mrPex+C6IZ9dxTu8KR1nyrcl3pVeWP8wk/BIG8feBAIsVbzdI
GEmmENh6SyQCm8sCvsscpoC96CS8URV7yRh+G6a1g9YkNdCboRWbUmULGvR14DsxmqxwJ0P6aakA
V2kZfzPi7HPPONAt8SuiQ6THGys0D3Um6LC4z8/IPNiGqlZTmSvQ2EuZkOHOvrAiZVvnfbu0WtnA
yTD7YBQitzG6raDMwCPzrkrMLUCFzvvIi5ZRiag6ipsbrYtIW5jkdWqWdxr0o9VkmVDYSzRiKrrp
RaBI0UaPkvpE8Xzpb7GyL1aEkeavi5XLH9VrBnPiQw/bmmIW5IdagCzzHfjzuK1RX0LsRvBgcn7v
Qf+HEhiup8ilEaYAouUTfOyHElg0nUwAxSB/J9b4o/vD4V/2orPEsWInvcAVZTcveHJ/dH6Xe7aT
plt1qBBaIedZehOTpyDR3gdOf1PJmPZnQ4UkrY++BDIx3VX1VUTHyJmTzpsp3BZqQSqOs+KzzMhl
b64G44eU4XmQVrcew3SRLFczXDfUftMBOKUM3Yu+kdycMfzgIdYYGMz7rT2vGdQTvYxp8HCCYGUV
MMhv7OZnWiQAPuYKbPdTxsC/G+ON3rcXRtcs7T49DVX5gpHFpVkVG2sAAw60xaAnH6MSrYQ0SHeZ
E13W8AyalGMF3kGPCJpUlHWLlYbrdw18P/2kh6UQOvXnRNAWdGzE3EnRz0fBaBigNqSC4+AH3Vng
jZcK5AcPEoRQIYaQItS6+tKZCZoV3lAzwiAjPmeD26pUzQO5zRYtnCRyr8PIKddqXCrdB62wp6Wc
gQN/NgZJuRn1ZJj3+668L4NW+7tH7/cou+M3e7RN7uo4fHn5WnzsYZeKG5augBGceh8X98/lS4Qk
Xj5Y+B5StXcyaaz0Hzy5ucsf9yi5kvf1nRBT/UGTqu2Q2ec3LyZ7iDm4oago+Vc8L/FUZtBdVtjB
VmljLtgyP9XqRjqx4oGU++5TCjeFfUvkxSa22gUl7GlEHoe4C/pFnwQ3hL3NW2vKVsWYwmRVrI7r
w/vUV+kXI0MrkZXSJY1F55Y2+oWsgAZaJxUZ4SM2wM7krbHgCN1elU5qs+7dSWu+NGO9lDKLrF5N
vwydsiHpvbAJztCcWTpZw8qx8aduvZnnBDe9PSaQYIPLFgSLwBXzWyWuYY4d+c4PQtfXL5P+zmQW
E2XgQcxmvLY86cSsJpje2558RpLqCu+Nee9cTWCtTlpsmFNuYyY/jvcx6L8WzolML9UVMTfsknPO
dUptHjI18nG3KZkiqUyT/I7bmXhlbW5K+kYJa3bvhxJ+uC6oxgyjfFwWsqIiRk6PN54XXiaOl56z
clTXiaPPYFjRlw7h8jfZw/pLbpoc+/QgURd5OdQ/5KS8DFCnVkDpcr0kn+EGdIT8pKq7dlCzjkjB
QtStASrXGrWrierVRv2K5gWxNGGfjjVvkxulizYlRv/IZaFo+fzoUND2kAUaGal22qibtJA2JmJb
v5BPxlE6C8dhVSPGtXS40U25bsxoNSgk5EVGceqUoUJE4RfPuNClbj7037FqX6RtPW+qxg3T296/
w5fLQQyc2uH7UrlqkAjnxloPYV+pGwX58KheRUJM3OC8OH0aStKZGOchOIYXbyM/nkbvDLoYWrMC
2yL7lLdxVyJXNtJplqkX/iDNK8TMNqLmMhKavhs5qdzANk9ypM8GEmg9Vr9KJAAW4XsOR5ix/qyI
vpfIpjO7XtStNYMesxqRVRu1vxzBAwuU0eaAqEV8N9ZKquObwL8y4x8VVl7ItG3/i2nGGyM+KZFw
d9ZHL2nPRoTdfXDKPXgztoqbwHWJxx86UOLUvy+9ajHWPzPU4WG0abVwqbVUhWjHKzTkOuRdcllc
jxy4Do15gtZcNYFI0Z5X0mValEtBjLOEthyFupP7y1Yo1lGuT8U3GGtXKnr2po1dyDr8GJDUmrPS
vJhAVIdAmqW5tJbRxFtSjIcaFymaqcAZT/Q2vsBlzwU/Rf5/WwgHOcR/CUp7o7FE/PCsRIFvT9Lc
083rsZkuOxT6PUp903cWRpKcycgeNGkkRFLmnvOXAwp/R2LaUiT9DJOcWcXC6vACMPAEMJx+bsDk
wSkgt1a6MboDeY24CAzY0pe4Chj5hw6PATI9Fh6eA6OWLBAzsqqLmR2uoz5ajDgUSImx4MabheFX
zAA2GT4G8UiQD74GspLNY2F0IARNNc4HfnNFfvkVYQNuURHjlJ/Y+l2ntZcWnglEua+6z3G4yYvk
3JGUpQoxfpKiZSoSLYavBbYLpOStBmwYWvj8KMAJk6+XWm1ASHTcwU9dfWyuWlwcjDEnng1Ceva+
96VTXdg9KNTyMf4PPj4QTOgIbUOerDguktDZhF8E0gVSolVKlPj8by+864Xt3+LGV+G3IMG05OWF
LD73cCFT5QpvfHgMGugGs5THspnaGNIcbraAdbBin3bDwMOwWhiQPCqcH65kYbcPHuNoCkJGAen8
yaWM6e7LulnYbCoiQxK0T9QST3GXJjSCABeOGIyv4NZsEQy3ZPIpOz2Anxb6NBtT9eekeiPMvICw
cmFqP48qZDEL1pX1TZpMqXVNSZ4DhvrfTck2b6yskuNZFwTyZbHAUECrZihrgovGjz3CJgVvwMy1
snS7MGF+yKQnft8KxS+tM+qQ/jpEfyFVRC06F0NwbSDElInwGKoRnUs8MyuFcwarewW7/Ayf/Zxs
ZPbHYJ0SGuMS/nouEdrapR9CpD59EKw668OEAEp4ezgiYQwF4UDipBp+8y3cHTmSvdS1OJ7IkAxE
7pb3E/NdTtuwZpcqGICiarbkcZWbfNtkuLb6lxoxRFE0K0Ap3LcgzObO3NR+OpG/9Zp4qwb8o1Gy
lAMWL0ItDelQLhzKBPLYQmQZytqSypVpkOlBzCyLZBabDXlt2nz0P2Qdiifnm4L+esSs0caMBes1
BGnZIifaQPXSRYIijSQvPJLGZV9+Loph1lbS3ObSiKZwM5o/yqSeGVW4MKYVMJlb6sFs6nzueuN9
65hLHLgR9DjbxDOo36ttAiWfn94ybHFwob8Yxp+TdNn4N0GEfW9qow4v3ML/OfRXgR4vG/1zIXTm
qhQRLV8s2QGuKp9nLaJruVk3/s9CZlbmtadtjyKosjaN0S6iiuzPAopnfOUPH2zfXIweFZc2reM6
IhIzWhv9tYLgvSPpwevPpfir0DXJrbIiFQmaZ0kSabVSqrtpJLpBDZdSPLqZ43BdrVOjWw8h0pm+
XLWqv2w6qI39ZV9LW9ucqBD5mxDe5+G0yBDix34996JPpl5vxlietRo5lETuJloyC8lqSJ21LoXK
zLK7bKMU2A7Mitb/nNq9Pi9Ctf47f9v3NTaH3q/7mus7FAk/XjlF+dTDKYraBX8ljOqhLqMYfQpe
E9JIbLZiw9N6TkUUJy/gAo0GIJ+Yrzxta8C64ZfukfA/bGxeoSLCDRPICJxG0eAcHKEl6krCQaJw
W41Vybw4BwfzG2XSl10aJZZbkMMNQyMYa6I+zD66URkwY+SQ+pH1DQ+3YlpDcB4npKBy3i6nGBli
0Uerv7f07pZ2fotY32avTkbEhx4Wl6AaYtfBAJcf3/Mrepc+h24Yq3paHNz3ngLWEOxZQwip4Jky
eH26vPCnRwbDKG6/Kv/kitb5Ow6QLVUVvtqCPgUt69ALGyvsJAOlCbdBFWvazNAirf4cxUacrAIn
sjDkqmWu1x1RojflgjRJpQjgTne4ydsel0SuQVI0Scp0Je56cto7GzGhdjtWQzQzBJughVagCXK2
BSEWGSFnoRVfOx6Luu+kYZ0Vzngtl5n/yaZ3zrB2V+IvSplMa2kImxOrI+YJqY6xDr1cR5QZklsc
2o26TvzA3Mq9Vy+zOJXspalFlr1Qol4dP5kG1lJ/saH9GSoAz1+foR/vvuL6/vIMFZ96WObQZhny
AbgqzALAJKgEH+YyHJXiUMW4A7sasc4flznlJum4Oh3DPoCRw+2xElWhPjigrhbV6x+eongWv1jn
wjeEltVCSKa8IPaVYRRGRqcGWzguF0MOmUGLF3AOP2tNdm522jKN5G6FzfjFlDUnWmi+V51hjR/F
eZgX2yG2LuOw2DSdcztO3lJvpjMJelGs25/zSVtW6fQ+ruVu7oXRZ6nPbqciXo9JeYvj+5WF0jzx
UeW34bgGAb3UjGRV9vYiddRtGJmLTB5Oej28GDCVXRsFNWYDpFAb0dax/W+NKSNf16aviMu/6tJ0
HpCm63YqlvFedNor5oUkWSeFFFE1hGeWSlud9NM3D99xhQhuRNkDxo/OSWSECDDwUpuiip68thBI
9iSbylbi6gX57ujrm0Jd+wRAun1WnyuRdqf4XbRyTAzvKj/4WhR1Nhv1/HubomqxdOms08cB6Abj
9TQqcnfMAoVgYYqhwDA1ZlkKBgg2/aRkeIAEcvEjR0dNodwxJCqDG09CMx1o2QZxyZVZoTSrEAxN
iEzGMtkEPnm1k9fgw++5dTKuO6s9J3G4XCRY0qNhq+9gVn/itZ3rJRV5WXlXWhifDEqonjm5Vc6s
FDBGssOGE8muGWCNSNOgTkZ9MHPq4NsATFFY/kWmEu4ahnej7lz4aiOMn1H4MXOTCzK3rar8HtF0
LPWAYA5ZWedj/r2EpkVxrG3Jhz0dnGoRmCa555JxUTiRXeMUWMGdbpssbVyEff0PxTDIAHHauxbU
CMOxgkDcmEwxb26YyxYJtaN+ThFUJyGqebyVsCWdh/ZZiexaxh60KeO51t30ce1ayUcd7B0nqlmN
HwIqpKHEOBchN+Ct2yLsVtTMlTpnMYLJyR7kttx2I4TgMhhOhyE+8nANlMZCLk68Ej+KaBblkUuS
8PnUMNVDXp7EX/viu12fe1Hq+kM+d1LszgjuRJau6uXMRKbugQAoyNbNMuA7CGchcnbT0Qc03Qlt
B0J3BO8jwneEuAxBgA17BOj+XYQ8fvR1V1JXUDxcEKGZknzRwh8S08QcYX02dCdGUGxyCnYf4X3Z
SnNLunIKZz6M6ODh2Xl3NlJ9vHYMhPsC8kHGb3ThLI4JUXOSuSlk/mM1l/oE94piUVpkzmSLotNB
8ALXwyQgxixg7BUXb+S5L0wEwExy/daonbmhnZcYDXSY3GTNl8Kb1kF+OkTBrMRfqtQ+RBVfxKoA
lDTCuMAxXRsbg6AtFi22BsV42bX0BpgdQClwJ8wPHO88wgohy1U3QlFZ5lgk2J+jIWOheK5aEDuK
ajMvluooYqul06aBOJti92m0q2j6XAPaTAQNjJgy5AxO+uy76iFu805Ue6t4dD4YU4ytvE2D0xhj
Bz/WMXE+TfDhY71s6PDm4RhQLZKVgDFEhEFEHayIepvF2EYM/pmCiUQAwhuySBvMJUh2nE3JqsJy
otKTZYEFRU8cZJN/aDCmqNpbubhwMKuoMK1IMK+wwvaiLmTcNp2ljblFmX7ysLqIUnWhCWA8Dn7I
to63Qsd6H+eEfInuOWjIm8A4Y2ROVEjXWo2Ro/zVwlzDxmRDJfYFjtKsMI1FRxOPw88NytSZ1+JQ
HeOkK5F5iWmHgXmHN6iLWu2uqiCYwXOc55X2swfhKoqMJOovtM+u4uQrR+3OrLY8taWxcDWprFyp
yG8dPEQiw97axPApDdE0aeDzLwjnI4di5dsnZjEtHcxIbExJasxJBgWXEp8gQTsMvurCw8TwMONM
tcsAc5MckxPfCr/BSZmZ8q2BBQrGxUzqp4VvXKkYpCjZYgIW1g0WZhphDmGe5grHajufFGll4rKi
47ait0RA6Mo8xYWFFO1rnb/CyW1gymTV4dbSCVS+SGc5Li5yXaxq+zbF2yXAhqMCoFNzDJTwfumR
/MV4wZjjdZixjPWWVYp5myVv0vBDgH+MxyvorFmFq0xshG6YyataxWwmmafGFcjzgoCsGT/KeSbj
jN/NpOoDCYS3gXCtSeITkrf5/ST9sEh8CUcWRITgEpJ5pgjnGwgPGna1/DMWiR2caewdPzcXkAnd
BuccHFhSfHScCtJ8Wp4G+OvIGGfkYXuaAgQIACTSu9Ow7r4OVmlTQYanam8itvJXZp4tUq0/k4d6
87ej2Xc0lGa/q/XG19plhw89lHrQAGGq0o4+hOw+lnqiXVb5dSyT9mlwT0s9Kjkh2oNJ+oJXCKWc
LoTm+95J+Q8mga80zJhCgYrKeD9Ri4py8ynmqIz42taKHG2HAHBsC/tFwZSz1Tng+25IcTiDXti0
y16tHSzQmtysTTdpZDzZuriqp0+FFZCnPXLyDbO6iOVsOY1ST/k26RpIA+9WGGU/qpz3ZNt/zLUP
/vd//n804aR5/e0iC5MkvEtfo6/uPvm40lCC0v9C23Pu9Z4PTYWQIsAIEa4QIj5Q5EY/sEKEIYSm
aUAliPyE/fZjUyF0RLjgCqXC3tjkT3rnl6xCWgoLNSB2nCrcscORs6kE1FlGFWFECbPLDMhGXZtm
5i9zyTOVeVg16heZaOVVqTu5ei3n6NhmiRM7WYggB5X1F8/2G0yUm6JrbvMW37twbDuoH4qay+u/
S213nulgI78+z07v/gsIMHkFARSfe1xoBg2oYSH63BHwQUmeLDSWGQk4BPo9t5XUlXcMXmheTe7x
PTp437zqMkQJAjHRq4nRyx82r+rhFMWCkA2tUYXwuEMo2VtPTzQzGvOaGnLC/z2tu1VDSNnc1z3g
mnJK1Go9ge+pGECFJhSHWh5PdZvkvhkK5kS7qSp/OFPUBlAaeqxunqdaM46r2Ir6bh3neLKfhGHB
NZ0qU5Js9KnIz4Cgp2EjNbWu9HDzGt+Z5bXjXVqVPUhrMZxBauYoyEj/fI3+PwoouD+yX00o+Ect
Ib6686u4yV/EGPxHv+nhXnv9D/p15MEz7IXLl9Pu2ZLf/aN2gQu/+zOEGUjTfidPgQUKlR8YhJje
3cMfmDA/u/+yROQBd7ypIX/ff32/x568pF+9ht9/hy/jIF7+Ob/+DgRkf0ANFmfyH78J/pwnr0J5
xySURHLqj/1z8CpAttjFiB7uXxUY1eMV//oP8j/5Nv+T3/NHr8I8xPD+k0Xx/FWo7xgWoHvnDNw9
lE7PVgXaEKo3cDmsX8Szf/nHtyqEROltq4KIG3hkED2hhO8efurPXoXzDlRfh510//X9jjy+VyEi
dd72KnRWBQxcqHVgxeI5XBXUW4gTkYQiCxUPa+ooN4ioz972KshRx5yMCBa2ye45PDZpjUjfA+lG
ziSe/d94dKsCJvNbXwWrAt4WYkCL8vpgZ6DpEjOA++Wy34tH9w5oON/8Drg6TIZmjDAO3gHrgKke
ZgX3W+JYD0rhbvK2LUElAaKLiwqmj7uHH/fBckAUxiQHt+Zj3hI0im9+FWwJBLLIGTkMxfPyVdAv
oHJn2+weds5RHpT6mw9KWiOmD0KI9ctKgoaGJtwWY26eIz0o+QbeuiqoJASZjjR4FtiznQGbHsI8
X7zfGcd6SOj/Ro3NaBhnQJV8zN1z8CooIWg0WCv3O+dYd4b29vNSEdWU6L3uv1X+xINVAWJAFsXD
14+13RBEpDdeHeAnFNEIMu+rqZcbRIf5Ivgp++dYX4Wgtb7tVWjWO4ZfgoRzfx4ergr6cZPUEyFm
2z3HWlQJQezbXgVXB24TOMY8HIu83IMNgpMMab7ctbtnvyWPr76U94fYfhTwD07wfwBpxM/9EaWh
oCDKgo4K+EE8L8tMYXpF+Xnfjx/rsfl/hVcdvgoIdDas9fsNcvgqHCI3uWWZCfzzqo6ythLk0jdv
EMzObL7Vw3eA2wep09TixJSI51h3hr4/vd62M3QFPbB2+A4c+Z2OsgHk8v4d7Ou34zsdhP/P29YB
haWgGdNavYJC0JUKjGK/Do61uBaOzm97B6LPEGF9mPjf1wgHlwWAjU1MAEti/yqOtcZW9+v0DVsC
bArjiV0Duv9WX54OYNyWQTF13K/CevOrAJuCVAqvWr+/Fw83iIMdiErQAMjN7jnWQ8J8eyMuv6Op
0ngZ94WjuFWfD3roNLAJA5bYPcdaWApC8ZvPCkolTSfB5pdnBcUW3df9oGd/Ux/f1WG8vbBk/KfT
j7Mm9q/ilQ1i7u049l8/1mNTWDy+cVVQMBA9AGH8cbz3dIM4yju+TCAIPcnuOdbLVMQnvPlVYLdF
fo8Qojx7B9AZuEbhzd+/o2NdDuqbiyoxGKfNEGqS13cGRRfueNykx1pcCybUm9cBrZTIV7o/KA87
cOsdbh7w+452/mu8uYSguLZ2cz5hvLl7nm8JG1YAdSfplPcTniNtvcm8/TeWA2Nuhnr3KMTB6QBX
RDiv4Lq7ryDkY4XptDfDdLQbkFcN8tDuL4MDxJLuEz8qvKhxydk9R3tQvrmwpN2AZQvG8ADTHZYQ
SLt0aLhCWbt7jvXetP+NVyF4gEAOL5eD4ESQ8/BYW3A0H19Fab69dqBM4scM8nSP5R/cGewMFgrd
KaTc3XOsy0EEAL/5+kRJDvscP6zdczgGFrgNnhjWsb8K49+AKsGumWQ9QWWfFpZcHdwr0Kyse0zi
WBtx+80bRFCHhDM9TgH752CD2CJX02C+A6S3e451g9hvrq24ReExY1iDidz+eV5bcVbwIgzQm8dh
2FEemyI88o1nhfIOdAYMFx/33XO4KhwYRrAMd2IbcZgc6wYRCbFvfBU0mcJ/4CkS9fSsYFWwIrD0
hIH6cKwe5apw/o1VgakTRoZCYP/0HXBeOrwElsuRF1Xq268O+R2WLLbFyPvVnSFKbYiWyDLuS+1j
3Rnqm4ddXB2MczBPUNlkz5YDTSg2M8Lma78ljvXO0N++JQQERa+Nh8OvloPGGGi/ZY7yWLD/jXUA
IIMmQzSyz9YBC4QJGGrHx7b0KN+B8Kd78y0B2VRkpdxfmC9bLtRaDAMf6KhHisvgsvfWVyEGfiB0
2KPcV4wHHTgnpCpsVXT+rv2z+xuPr/u03n46KBBlyP5ExPfPt3qwQUSao8Gb2h+UxwreOv8GgG0I
YsT/Zu7atto2ouivsPIBXRiDLw/JWi2E5gItq0nL82APthayRMd2iPv13VujQbJ0XErOPIzfGtOt
8dGc+w1bUP1PhV7skAIds6gRwYa76pOqzhjEIAU6wdHQGaJxXVJgRCa4hyten0mVpNg8gbzXi01s
TsQwsZpBOrIC3idWbGO3Kcrgq49nyfRkBQaS6kmB4imMozquSdFVpqiiQjQbLeeJR6qYpdPdCmgQ
jIBFKmd6MNEDTwMmOF0RflK9FQO1BgEpmMRAE1ttQvUZpFp9Fcokkm1Y0Hd2gRQwMlFdODpgYiEJ
UjV3hDKKVG8FO9N0DIJsMOKX0zFaHz0D9GUFV6FRxfjvvVGXnticqmVFlRg/Qa9bkAUdw5sJUbQG
c5+bV6ZeZ6VHippzdZV2XI+H7FYTiWqbWDC8x4j0YmdN7aumyiAcWqtjEMoKFFTR+N43M+l8DJDs
gVHxzDl4VHrXYaw2M0EDxKknKBs5KCQQ9EfPfDAoUo1UDfzBdJyBNk9UG4ZwdleLQsvivpw+R/ZT
FRJ147aGFGj7Ox2O4WYdMChge6FaF10uqdYInHnPUEMDZC84ZGQYen/76hN9Pijgxvzj6pMqKUZq
IQH1SWWBaE39U/vyEhOEsAg19bY/bpFV6wwUEnKYUROt7KjPCcbHYSdsbWCmGqHgYDEdKWhUoR38
BNlOzwAdeQktCjpgQng94yo99VkXe+mEBPb8jiEImihM5zpgoSxSQcnWlTEto7sH7BFnvA4u6L4Z
xbgMtrrA66zNKG+xpXcPBjFoALGAQWvTwzFc6AnUXNZiwUeC0iMFW9KU1wG2AVwpmFEHI/unWD6B
YEXNMqmaUdw2oCYFYnWnCNIelA5DFFoh3N34YnhierfiLEYF0Ql3QaDx09MCDNAWlCgOYFcopqjW
wQjPkumRYuT9Ya3OGA9RF3PQuPZuSJg3kaphOdZ74NiuAEsKIyWaEFT3VnDxQej/qrvS07sVXOip
lBUooRugAnXK4hl+uu4GghUYK4CxVbWjnqoGGcUgBZbEkBidnBcsSva3wAtJvN9vEoMGHMSGUoHa
uBauw+T0BMI0VUGp793gXBGYChCUzdyQjnTACCYEpkIONFWWGPiDaXQGOnqQ4RmE2ZYk7h4p0LCA
3g4uqPHSI1lTW88Z2EmFWuOzM3iW1acjJBDLRy4YO3zqsuf0lAVHJKuVBRa5YlpGMBy71wE0mnKK
eGiR9VRPkBR6a4oLmkYcONXUW3c4A4PaxmdIc3nO8E9MjxRDdZgO8nI8mMCbCMGI7q3AYMcJIpYY
9u5JkWpsahhDXh5PqqjMwbQGc1woI6q/T1VeDvURyzHmHiOvORofsCQQvjnGbDvOpfKfSjolyCAx
3A22NzIl7n9p36gaIpiJ3uHm+yT98VN9wAq3Ap4X6mcOOKEcIT0cIA1c34pUNciZXoOwZgpGJMwr
fyuA2NUgKEPFvIlag6RKipE+djdGX8IAPzQkevqkwMhPtI6jizhpWTGOo0EwiOckRHQFWTFB0ToK
+xMnhd7aHP80xKzL6Yi1zh3OgCRF1q81wCpJednbVv/q7QIcqYA99RABjRDokIJFy5jrlri87C2c
fj0pKgcL/U0h8d3lDDbPY9bhsA7SJFtt2NuO/COkQI88VmWHtA5MlL1bgZKR0bQKb3pfNdVQbm+F
7utJgfUaCE+gOuYAg+DWoBkU/NNULicpK+q5MLpgDVpbRqwjkiMUTJii9W+c+mQFxqDVgYpjtEHC
fGre+h6DwCUdYZYAVsN7UvmcW3LOB2ILalJQbDJ2PaizgX3vfAoli0FVNQO9IrD7P+j1vOHpfJnl
82oBVGbX1UBfv8znxT8Iy5H6AO3FRtV+p70//bp7tB7c7z/if78z81VWXGTrjctmm5Mq5dn6NqRA
q0fV/3/9G/tP33tY+GHhHz9k1hk3W+6qL3b1SX8zK+yR+nmOLX79rUzMOjRneftm/6ita/Cf2Ln9
boq5dQHr4/ztG4SxUZvO2K0a/5eymAeYFjTM3gjQpbREk4kGPbYrn4qA0zo3ohx67K2zZhuAWuBQ
umrwc5Mvy610dMjICOjOlXkekFpnh8UdAX0tXXPYKnropVk9mmwhEIYtcBHwHWREZiT8GGx6nhv3
EM7ZkJ3dSfqz52YXYFrQMVgUa9SLTSkRJQaTnpe5FS4MN1DpiVKWEr2jsKgzT/elE8TiIAqPbld3
1uUQ6oEMrZcag00v7GeT3wngMRj1wh7dZptNH51TJ9Vv9aLcLnIj3BlOhtajb2/MwgaghuqcYqkG
fz9fGBdwWtgx2PT9/Mm4uUSWGGz6/v4+KxYQwMLpY7DqpdnZzUaiewxuvRQ5lc3C6ld66UzxAAkZ
oFpvNQafXm5zUfayi0h99l+x7hcrNISzMz+oh3fWSsYdyz4jgG+LuaDyuHdIDf7BrDKZ7swWRoAv
ZuVMUE0c0hwB3c3FdxqDTz9Y+hnSOnIMbItxeFs46a3GYNWPrvx7W2aCiOQkYDXdP5nZg0yYGLz6
yawfJQeP2zH0R7f39wfeKte6RcB3ayu8VlY968HLowvzDfEF4cVyf0qEBywL8cUyM6pG/2wkGcnF
gjGgH8yDFbQqW+n08JAF0CABqdF8XHimRy/K7wGmBR2DU1/YdF8tzmYg6AfDMVegef/kXC+sJsqV
eXK2mEnwMfj0Sror3D2jP3j2DfbjWrRlOKlE/4ByITnu3AChxr42M8n/ZdtnFOzto6Sv2QcRAX6e
ibKLReQR0F0mUiYGl14bt16K8oXjdiOcXaQLG1hjYK/NLAA10otFE3rw2UVZwAdeBqwWfgxWvZ7B
yJOMsFEMPr2eXVmJUTlNWk8aW8AHDkAtukThVOtmkgXGkeD6k5eFKwWxzgaHGOCbRbmy4kuNwqql
E6UvR/dFOD18YJcJxOFECjX874tcgo7BqTe2dJkJZ2yuI3tX1ee+sU56nyxG0mNnRgrfcUxQBGzJ
OmKzvB66fJReZQz+vNki5PiQhUO23mUMBr3ZbgoptMYaKDVV/kAUucwfBXXBnjo9fDZbyoFqFkLp
4REoOfq4PvCEGFz6xSB8J9wbFi+pj//FFAuzkmwkTrnVw8+W210uaSWOXIgAX0pygItA9NhLm9/t
AlDDUOyk0YNvjpBty1yAasHH4NcvGzGTxyn3EY5uH5dWDjhMYjDsV/OPfbKS386Zqurz/1mILgHr
39TYf1mHwKyMH4Nbb82dWQuCkhVr6sPfGgffPQA1N5ILASKAr5dwsEX/miOaIjxgJwlJFrDpsZeZ
lPphRVgc7HU2FwQ8h3Tq8TORk2Iw6i2gM1QNCdqjKhGLcPaisHdmUQY6PF9KLEEN/6YIhN2W5VxM
kle71l44vlSC9Tyuol+Y5evKXvwD1IYReJZb4979CwAA//8=</cx:binary>
              </cx:geoCache>
            </cx:geography>
          </cx:layoutPr>
          <cx:valueColors>
            <cx:minColor>
              <a:srgbClr val="D0D0D0"/>
            </cx:minColor>
            <cx:maxColor>
              <a:srgbClr val="D0D0D0"/>
            </cx:maxColor>
          </cx:valueColors>
        </cx:series>
      </cx:plotAreaRegion>
    </cx:plotArea>
  </cx:chart>
  <cx:spPr>
    <a:solidFill>
      <a:schemeClr val="bg1"/>
    </a:solidFill>
  </cx:spPr>
  <cx:clrMapOvr bg1="lt1" tx1="dk1" bg2="lt2" tx2="dk2" accent1="accent1" accent2="accent2" accent3="accent3" accent4="accent4" accent5="accent5" accent6="accent6" hlink="hlink" folHlink="folHlink"/>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Sheet1!$A$2:$B$103</cx:f>
        <cx:nf>Sheet1!$A$1:$B$1</cx:nf>
        <cx:lvl ptCount="102" name="county name">
          <cx:pt idx="0">Cook</cx:pt>
          <cx:pt idx="1">Lake</cx:pt>
          <cx:pt idx="2">McHenry County</cx:pt>
          <cx:pt idx="3">DuPage</cx:pt>
          <cx:pt idx="4">Kane</cx:pt>
          <cx:pt idx="5">Grundy</cx:pt>
          <cx:pt idx="6">Kankakee</cx:pt>
          <cx:pt idx="7">Kendall</cx:pt>
          <cx:pt idx="8">Will</cx:pt>
          <cx:pt idx="9">Boone County</cx:pt>
          <cx:pt idx="10">Carroll</cx:pt>
          <cx:pt idx="11">DeKalb</cx:pt>
          <cx:pt idx="12">Jo Daviess</cx:pt>
          <cx:pt idx="13">Lee</cx:pt>
          <cx:pt idx="14">Ogle County</cx:pt>
          <cx:pt idx="15">Stephenson</cx:pt>
          <cx:pt idx="16">Winnebago</cx:pt>
          <cx:pt idx="17">Bureau</cx:pt>
          <cx:pt idx="18">Hancock</cx:pt>
          <cx:pt idx="19">Henderson</cx:pt>
          <cx:pt idx="20">Henry County</cx:pt>
          <cx:pt idx="21">Mercer</cx:pt>
          <cx:pt idx="22">Rock Island</cx:pt>
          <cx:pt idx="23">Warren County</cx:pt>
          <cx:pt idx="24">Whiteside</cx:pt>
          <cx:pt idx="25">Fulton</cx:pt>
          <cx:pt idx="26">Knox</cx:pt>
          <cx:pt idx="27">LaSalle</cx:pt>
          <cx:pt idx="28">Marshall</cx:pt>
          <cx:pt idx="29">McDonough</cx:pt>
          <cx:pt idx="30">Peoria County</cx:pt>
          <cx:pt idx="31">Putnam County</cx:pt>
          <cx:pt idx="32">Stark County</cx:pt>
          <cx:pt idx="33">Tazewell</cx:pt>
          <cx:pt idx="34">Woodford</cx:pt>
          <cx:pt idx="35">De Witt</cx:pt>
          <cx:pt idx="36">Livingston</cx:pt>
          <cx:pt idx="37">McLean County</cx:pt>
          <cx:pt idx="38">Champaign County</cx:pt>
          <cx:pt idx="39">Clark</cx:pt>
          <cx:pt idx="40">Coles</cx:pt>
          <cx:pt idx="41">Cumberland County</cx:pt>
          <cx:pt idx="42">Douglas County</cx:pt>
          <cx:pt idx="43">Edgar</cx:pt>
          <cx:pt idx="44">Ford County</cx:pt>
          <cx:pt idx="45">Iroquois</cx:pt>
          <cx:pt idx="46">Piatt</cx:pt>
          <cx:pt idx="47">Vermilion</cx:pt>
          <cx:pt idx="48">Adams</cx:pt>
          <cx:pt idx="49">Brown</cx:pt>
          <cx:pt idx="50">Cass</cx:pt>
          <cx:pt idx="51">Christian</cx:pt>
          <cx:pt idx="52">Logan County</cx:pt>
          <cx:pt idx="53">Macon County</cx:pt>
          <cx:pt idx="54">Mason</cx:pt>
          <cx:pt idx="55">Menard</cx:pt>
          <cx:pt idx="56">Morgan</cx:pt>
          <cx:pt idx="57">Moultrie</cx:pt>
          <cx:pt idx="58">Pike County</cx:pt>
          <cx:pt idx="59">Sangamon County</cx:pt>
          <cx:pt idx="60">Schuyler</cx:pt>
          <cx:pt idx="61">Scott County</cx:pt>
          <cx:pt idx="62">Shelby</cx:pt>
          <cx:pt idx="63">Bond</cx:pt>
          <cx:pt idx="64">Calhoun</cx:pt>
          <cx:pt idx="65">Clinton County</cx:pt>
          <cx:pt idx="66">Greene</cx:pt>
          <cx:pt idx="67">Jersey</cx:pt>
          <cx:pt idx="68">Macoupin</cx:pt>
          <cx:pt idx="69">Montgomery</cx:pt>
          <cx:pt idx="70">Randolph</cx:pt>
          <cx:pt idx="71">Washington</cx:pt>
          <cx:pt idx="72">Madison</cx:pt>
          <cx:pt idx="73">Monroe</cx:pt>
          <cx:pt idx="74">St. Clair County</cx:pt>
          <cx:pt idx="75">Alexander</cx:pt>
          <cx:pt idx="76">Clay</cx:pt>
          <cx:pt idx="77">Crawford County</cx:pt>
          <cx:pt idx="78">Edwards</cx:pt>
          <cx:pt idx="79">Effingham County</cx:pt>
          <cx:pt idx="80">Fayette</cx:pt>
          <cx:pt idx="81">Franklin</cx:pt>
          <cx:pt idx="82">Gallatin</cx:pt>
          <cx:pt idx="83">Hamilton</cx:pt>
          <cx:pt idx="84">Hardin</cx:pt>
          <cx:pt idx="85">Jackson</cx:pt>
          <cx:pt idx="86">Jasper</cx:pt>
          <cx:pt idx="87">Jefferson County</cx:pt>
          <cx:pt idx="88">Johnson</cx:pt>
          <cx:pt idx="89">Lawrence</cx:pt>
          <cx:pt idx="90">Marion</cx:pt>
          <cx:pt idx="91">Massac</cx:pt>
          <cx:pt idx="92">Perry</cx:pt>
          <cx:pt idx="93">Pope</cx:pt>
          <cx:pt idx="94">Pulaski</cx:pt>
          <cx:pt idx="95">Richland County</cx:pt>
          <cx:pt idx="96">Saline</cx:pt>
          <cx:pt idx="97">Union</cx:pt>
          <cx:pt idx="98">Wabash</cx:pt>
          <cx:pt idx="99">Wayne</cx:pt>
          <cx:pt idx="100">White</cx:pt>
          <cx:pt idx="101">Williamson County</cx:pt>
        </cx:lvl>
        <cx:lvl ptCount="102" name="State">
          <cx:pt idx="0">Illinois</cx:pt>
          <cx:pt idx="1">Illinois</cx:pt>
          <cx:pt idx="2">Illinois</cx:pt>
          <cx:pt idx="3">Illinois</cx:pt>
          <cx:pt idx="4">Illinois</cx:pt>
          <cx:pt idx="5">Illinois</cx:pt>
          <cx:pt idx="6">Illinois</cx:pt>
          <cx:pt idx="7">Illinois</cx:pt>
          <cx:pt idx="8">Illinois</cx:pt>
          <cx:pt idx="9">Illinois</cx:pt>
          <cx:pt idx="10">Illinois</cx:pt>
          <cx:pt idx="11">Illinois</cx:pt>
          <cx:pt idx="12">Illinois</cx:pt>
          <cx:pt idx="13">Illinois</cx:pt>
          <cx:pt idx="14">Illinois</cx:pt>
          <cx:pt idx="15">Illinois</cx:pt>
          <cx:pt idx="16">Illinois</cx:pt>
          <cx:pt idx="17">Illinois</cx:pt>
          <cx:pt idx="18">Illinois</cx:pt>
          <cx:pt idx="19">Illinois</cx:pt>
          <cx:pt idx="20">Illinois</cx:pt>
          <cx:pt idx="21">Illinois</cx:pt>
          <cx:pt idx="22">Illinois</cx:pt>
          <cx:pt idx="23">Illinois</cx:pt>
          <cx:pt idx="24">Illinois</cx:pt>
          <cx:pt idx="25">Illinois</cx:pt>
          <cx:pt idx="26">Illinois</cx:pt>
          <cx:pt idx="27">Illinois</cx:pt>
          <cx:pt idx="28">Illinois</cx:pt>
          <cx:pt idx="29">Illinois</cx:pt>
          <cx:pt idx="30">Illinois</cx:pt>
          <cx:pt idx="31">Illinois</cx:pt>
          <cx:pt idx="32">Illinois</cx:pt>
          <cx:pt idx="33">Illinois</cx:pt>
          <cx:pt idx="34">Illinois</cx:pt>
          <cx:pt idx="35">Illinois</cx:pt>
          <cx:pt idx="36">Illinois</cx:pt>
          <cx:pt idx="37">Illinois</cx:pt>
          <cx:pt idx="38">Illinois</cx:pt>
          <cx:pt idx="39">Illinois</cx:pt>
          <cx:pt idx="40">Illinois</cx:pt>
          <cx:pt idx="41">Illinois</cx:pt>
          <cx:pt idx="42">Illinois</cx:pt>
          <cx:pt idx="43">Illinois</cx:pt>
          <cx:pt idx="44">Illinois</cx:pt>
          <cx:pt idx="45">Illinois</cx:pt>
          <cx:pt idx="46">Illinois</cx:pt>
          <cx:pt idx="47">Illinois</cx:pt>
          <cx:pt idx="48">Illinois</cx:pt>
          <cx:pt idx="49">Illinois</cx:pt>
          <cx:pt idx="50">Illinois</cx:pt>
          <cx:pt idx="51">Illinois</cx:pt>
          <cx:pt idx="52">Illinois</cx:pt>
          <cx:pt idx="53">Illinois</cx:pt>
          <cx:pt idx="54">Illinois</cx:pt>
          <cx:pt idx="55">Illinois</cx:pt>
          <cx:pt idx="56">Illinois</cx:pt>
          <cx:pt idx="57">Illinois</cx:pt>
          <cx:pt idx="58">Illinois</cx:pt>
          <cx:pt idx="59">Illinois</cx:pt>
          <cx:pt idx="60">Illinois</cx:pt>
          <cx:pt idx="61">Illinois</cx:pt>
          <cx:pt idx="62">Illinois</cx:pt>
          <cx:pt idx="63">Illinois</cx:pt>
          <cx:pt idx="64">Illinois</cx:pt>
          <cx:pt idx="65">Illinois</cx:pt>
          <cx:pt idx="66">Illinois</cx:pt>
          <cx:pt idx="67">Illinois</cx:pt>
          <cx:pt idx="68">Illinois</cx:pt>
          <cx:pt idx="69">Illinois</cx:pt>
          <cx:pt idx="70">Illinois</cx:pt>
          <cx:pt idx="71">Illinois</cx:pt>
          <cx:pt idx="72">Illinois</cx:pt>
          <cx:pt idx="73">Illinois</cx:pt>
          <cx:pt idx="74">Illinois</cx:pt>
          <cx:pt idx="75">Illinois</cx:pt>
          <cx:pt idx="76">Illinois</cx:pt>
          <cx:pt idx="77">Illinois</cx:pt>
          <cx:pt idx="78">Illinois</cx:pt>
          <cx:pt idx="79">Illinois</cx:pt>
          <cx:pt idx="80">Illinois</cx:pt>
          <cx:pt idx="81">Illinois</cx:pt>
          <cx:pt idx="82">Illinois</cx:pt>
          <cx:pt idx="83">Illinois</cx:pt>
          <cx:pt idx="84">Illinois</cx:pt>
          <cx:pt idx="85">Illinois</cx:pt>
          <cx:pt idx="86">Illinois</cx:pt>
          <cx:pt idx="87">Illinois</cx:pt>
          <cx:pt idx="88">Illinois</cx:pt>
          <cx:pt idx="89">Illinois</cx:pt>
          <cx:pt idx="90">Illinois</cx:pt>
          <cx:pt idx="91">Illinois</cx:pt>
          <cx:pt idx="92">Illinois</cx:pt>
          <cx:pt idx="93">Illinois</cx:pt>
          <cx:pt idx="94">Illinois</cx:pt>
          <cx:pt idx="95">Illinois</cx:pt>
          <cx:pt idx="96">Illinois</cx:pt>
          <cx:pt idx="97">Illinois</cx:pt>
          <cx:pt idx="98">Illinois</cx:pt>
          <cx:pt idx="99">Illinois</cx:pt>
          <cx:pt idx="100">Illinois</cx:pt>
          <cx:pt idx="101">Illinois</cx:pt>
        </cx:lvl>
      </cx:strDim>
      <cx:numDim type="colorVal">
        <cx:f>Sheet1!$C$2:$C$103</cx:f>
        <cx:nf>Sheet1!$C$1</cx:nf>
        <cx:lvl ptCount="102" formatCode="General" name="Rating area">
          <cx:pt idx="0">1</cx:pt>
          <cx:pt idx="1">2</cx:pt>
          <cx:pt idx="2">2</cx:pt>
          <cx:pt idx="3">3</cx:pt>
          <cx:pt idx="4">3</cx:pt>
          <cx:pt idx="5">4</cx:pt>
          <cx:pt idx="6">4</cx:pt>
          <cx:pt idx="7">4</cx:pt>
          <cx:pt idx="8">4</cx:pt>
          <cx:pt idx="9">5</cx:pt>
          <cx:pt idx="10">5</cx:pt>
          <cx:pt idx="11">5</cx:pt>
          <cx:pt idx="12">5</cx:pt>
          <cx:pt idx="13">5</cx:pt>
          <cx:pt idx="14">5</cx:pt>
          <cx:pt idx="15">5</cx:pt>
          <cx:pt idx="16">5</cx:pt>
          <cx:pt idx="17">6</cx:pt>
          <cx:pt idx="18">6</cx:pt>
          <cx:pt idx="19">6</cx:pt>
          <cx:pt idx="20">6</cx:pt>
          <cx:pt idx="21">6</cx:pt>
          <cx:pt idx="22">6</cx:pt>
          <cx:pt idx="23">6</cx:pt>
          <cx:pt idx="24">6</cx:pt>
          <cx:pt idx="25">7</cx:pt>
          <cx:pt idx="26">7</cx:pt>
          <cx:pt idx="27">7</cx:pt>
          <cx:pt idx="28">7</cx:pt>
          <cx:pt idx="29">7</cx:pt>
          <cx:pt idx="30">7</cx:pt>
          <cx:pt idx="31">7</cx:pt>
          <cx:pt idx="32">7</cx:pt>
          <cx:pt idx="33">7</cx:pt>
          <cx:pt idx="34">7</cx:pt>
          <cx:pt idx="35">8</cx:pt>
          <cx:pt idx="36">8</cx:pt>
          <cx:pt idx="37">8</cx:pt>
          <cx:pt idx="38">9</cx:pt>
          <cx:pt idx="39">9</cx:pt>
          <cx:pt idx="40">9</cx:pt>
          <cx:pt idx="41">9</cx:pt>
          <cx:pt idx="42">9</cx:pt>
          <cx:pt idx="43">9</cx:pt>
          <cx:pt idx="44">9</cx:pt>
          <cx:pt idx="45">9</cx:pt>
          <cx:pt idx="46">9</cx:pt>
          <cx:pt idx="47">9</cx:pt>
          <cx:pt idx="48">10</cx:pt>
          <cx:pt idx="49">10</cx:pt>
          <cx:pt idx="50">10</cx:pt>
          <cx:pt idx="51">10</cx:pt>
          <cx:pt idx="52">10</cx:pt>
          <cx:pt idx="53">10</cx:pt>
          <cx:pt idx="54">10</cx:pt>
          <cx:pt idx="55">10</cx:pt>
          <cx:pt idx="56">10</cx:pt>
          <cx:pt idx="57">10</cx:pt>
          <cx:pt idx="58">10</cx:pt>
          <cx:pt idx="59">10</cx:pt>
          <cx:pt idx="60">10</cx:pt>
          <cx:pt idx="61">10</cx:pt>
          <cx:pt idx="62">10</cx:pt>
          <cx:pt idx="63">11</cx:pt>
          <cx:pt idx="64">11</cx:pt>
          <cx:pt idx="65">11</cx:pt>
          <cx:pt idx="66">11</cx:pt>
          <cx:pt idx="67">11</cx:pt>
          <cx:pt idx="68">11</cx:pt>
          <cx:pt idx="69">11</cx:pt>
          <cx:pt idx="70">11</cx:pt>
          <cx:pt idx="71">11</cx:pt>
          <cx:pt idx="72">12</cx:pt>
          <cx:pt idx="73">12</cx:pt>
          <cx:pt idx="74">12</cx:pt>
          <cx:pt idx="75">13</cx:pt>
          <cx:pt idx="76">13</cx:pt>
          <cx:pt idx="77">13</cx:pt>
          <cx:pt idx="78">13</cx:pt>
          <cx:pt idx="79">13</cx:pt>
          <cx:pt idx="80">13</cx:pt>
          <cx:pt idx="81">13</cx:pt>
          <cx:pt idx="82">13</cx:pt>
          <cx:pt idx="83">13</cx:pt>
          <cx:pt idx="84">13</cx:pt>
          <cx:pt idx="85">13</cx:pt>
          <cx:pt idx="86">13</cx:pt>
          <cx:pt idx="87">13</cx:pt>
          <cx:pt idx="88">13</cx:pt>
          <cx:pt idx="89">13</cx:pt>
          <cx:pt idx="90">13</cx:pt>
          <cx:pt idx="91">13</cx:pt>
          <cx:pt idx="92">13</cx:pt>
          <cx:pt idx="93">13</cx:pt>
          <cx:pt idx="94">13</cx:pt>
          <cx:pt idx="95">13</cx:pt>
          <cx:pt idx="96">13</cx:pt>
          <cx:pt idx="97">13</cx:pt>
          <cx:pt idx="98">13</cx:pt>
          <cx:pt idx="99">13</cx:pt>
          <cx:pt idx="100">13</cx:pt>
          <cx:pt idx="101">13</cx:pt>
        </cx:lvl>
      </cx:numDim>
    </cx:data>
  </cx:chartData>
  <cx:chart>
    <cx:plotArea>
      <cx:plotAreaRegion>
        <cx:series layoutId="regionMap" uniqueId="{F8A885F1-E506-4768-84A5-6FF9CC938372}">
          <cx:spPr>
            <a:solidFill>
              <a:schemeClr val="bg2">
                <a:lumMod val="90000"/>
              </a:schemeClr>
            </a:solidFill>
          </cx:spPr>
          <cx:dataPt idx="0">
            <cx:spPr>
              <a:solidFill>
                <a:srgbClr val="002477"/>
              </a:solidFill>
            </cx:spPr>
          </cx:dataPt>
          <cx:dataPt idx="1">
            <cx:spPr>
              <a:solidFill>
                <a:srgbClr val="002477"/>
              </a:solidFill>
            </cx:spPr>
          </cx:dataPt>
          <cx:dataPt idx="2">
            <cx:spPr>
              <a:solidFill>
                <a:srgbClr val="D0D0D0"/>
              </a:solidFill>
            </cx:spPr>
          </cx:dataPt>
          <cx:dataPt idx="3">
            <cx:spPr>
              <a:solidFill>
                <a:srgbClr val="002477"/>
              </a:solidFill>
            </cx:spPr>
          </cx:dataPt>
          <cx:dataPt idx="4">
            <cx:spPr>
              <a:solidFill>
                <a:srgbClr val="002477"/>
              </a:solidFill>
            </cx:spPr>
          </cx:dataPt>
          <cx:dataPt idx="5">
            <cx:spPr>
              <a:solidFill>
                <a:srgbClr val="D0D0D0"/>
              </a:solidFill>
            </cx:spPr>
          </cx:dataPt>
          <cx:dataPt idx="6">
            <cx:spPr>
              <a:solidFill>
                <a:srgbClr val="002477"/>
              </a:solidFill>
            </cx:spPr>
          </cx:dataPt>
          <cx:dataPt idx="7">
            <cx:spPr>
              <a:solidFill>
                <a:srgbClr val="002477"/>
              </a:solidFill>
            </cx:spPr>
          </cx:dataPt>
          <cx:dataPt idx="8">
            <cx:spPr>
              <a:solidFill>
                <a:srgbClr val="002477"/>
              </a:solidFill>
            </cx:spPr>
          </cx:dataPt>
          <cx:dataPt idx="11"/>
          <cx:dataPt idx="22"/>
          <cx:dataPt idx="25">
            <cx:spPr>
              <a:solidFill>
                <a:srgbClr val="D0D0D0"/>
              </a:solidFill>
            </cx:spPr>
          </cx:dataPt>
          <cx:dataPt idx="26">
            <cx:spPr>
              <a:solidFill>
                <a:srgbClr val="D0D0D0"/>
              </a:solidFill>
            </cx:spPr>
          </cx:dataPt>
          <cx:dataPt idx="28">
            <cx:spPr>
              <a:solidFill>
                <a:srgbClr val="D0D0D0"/>
              </a:solidFill>
            </cx:spPr>
          </cx:dataPt>
          <cx:dataPt idx="29">
            <cx:spPr>
              <a:solidFill>
                <a:srgbClr val="D0D0D0"/>
              </a:solidFill>
            </cx:spPr>
          </cx:dataPt>
          <cx:dataPt idx="30">
            <cx:spPr>
              <a:solidFill>
                <a:srgbClr val="D0D0D0"/>
              </a:solidFill>
            </cx:spPr>
          </cx:dataPt>
          <cx:dataPt idx="31">
            <cx:spPr>
              <a:solidFill>
                <a:srgbClr val="D0D0D0"/>
              </a:solidFill>
            </cx:spPr>
          </cx:dataPt>
          <cx:dataPt idx="32">
            <cx:spPr>
              <a:solidFill>
                <a:srgbClr val="D0D0D0"/>
              </a:solidFill>
            </cx:spPr>
          </cx:dataPt>
          <cx:dataPt idx="33">
            <cx:spPr>
              <a:solidFill>
                <a:srgbClr val="D0D0D0"/>
              </a:solidFill>
            </cx:spPr>
          </cx:dataPt>
          <cx:dataPt idx="34">
            <cx:spPr>
              <a:solidFill>
                <a:srgbClr val="D0D0D0"/>
              </a:solidFill>
            </cx:spPr>
          </cx:dataPt>
          <cx:dataPt idx="48">
            <cx:spPr>
              <a:solidFill>
                <a:srgbClr val="D0D0D0"/>
              </a:solidFill>
            </cx:spPr>
          </cx:dataPt>
          <cx:dataPt idx="49">
            <cx:spPr>
              <a:solidFill>
                <a:srgbClr val="D0D0D0"/>
              </a:solidFill>
            </cx:spPr>
          </cx:dataPt>
          <cx:dataPt idx="50">
            <cx:spPr>
              <a:solidFill>
                <a:srgbClr val="D0D0D0"/>
              </a:solidFill>
            </cx:spPr>
          </cx:dataPt>
          <cx:dataPt idx="51">
            <cx:spPr>
              <a:solidFill>
                <a:srgbClr val="D0D0D0"/>
              </a:solidFill>
            </cx:spPr>
          </cx:dataPt>
          <cx:dataPt idx="52">
            <cx:spPr>
              <a:solidFill>
                <a:srgbClr val="D0D0D0"/>
              </a:solidFill>
            </cx:spPr>
          </cx:dataPt>
          <cx:dataPt idx="53">
            <cx:spPr>
              <a:solidFill>
                <a:srgbClr val="002477"/>
              </a:solidFill>
            </cx:spPr>
          </cx:dataPt>
          <cx:dataPt idx="54">
            <cx:spPr>
              <a:solidFill>
                <a:srgbClr val="D0D0D0"/>
              </a:solidFill>
            </cx:spPr>
          </cx:dataPt>
          <cx:dataPt idx="55">
            <cx:spPr>
              <a:solidFill>
                <a:srgbClr val="D0D0D0"/>
              </a:solidFill>
            </cx:spPr>
          </cx:dataPt>
          <cx:dataPt idx="56">
            <cx:spPr>
              <a:solidFill>
                <a:srgbClr val="D0D0D0"/>
              </a:solidFill>
            </cx:spPr>
          </cx:dataPt>
          <cx:dataPt idx="57">
            <cx:spPr>
              <a:solidFill>
                <a:srgbClr val="D0D0D0"/>
              </a:solidFill>
            </cx:spPr>
          </cx:dataPt>
          <cx:dataPt idx="58">
            <cx:spPr>
              <a:solidFill>
                <a:srgbClr val="D0D0D0"/>
              </a:solidFill>
            </cx:spPr>
          </cx:dataPt>
          <cx:dataPt idx="59">
            <cx:spPr>
              <a:solidFill>
                <a:srgbClr val="002477"/>
              </a:solidFill>
            </cx:spPr>
          </cx:dataPt>
          <cx:dataPt idx="60">
            <cx:spPr>
              <a:solidFill>
                <a:srgbClr val="D0D0D0"/>
              </a:solidFill>
            </cx:spPr>
          </cx:dataPt>
          <cx:dataPt idx="61">
            <cx:spPr>
              <a:solidFill>
                <a:srgbClr val="D0D0D0"/>
              </a:solidFill>
            </cx:spPr>
          </cx:dataPt>
          <cx:dataPt idx="62">
            <cx:spPr>
              <a:solidFill>
                <a:srgbClr val="002477"/>
              </a:solidFill>
            </cx:spPr>
          </cx:dataPt>
          <cx:dataPt idx="72">
            <cx:spPr>
              <a:solidFill>
                <a:srgbClr val="002477"/>
              </a:solidFill>
            </cx:spPr>
          </cx:dataPt>
          <cx:dataPt idx="73">
            <cx:spPr>
              <a:solidFill>
                <a:srgbClr val="002377"/>
              </a:solidFill>
            </cx:spPr>
          </cx:dataPt>
          <cx:dataPt idx="74">
            <cx:spPr>
              <a:solidFill>
                <a:srgbClr val="002477"/>
              </a:solidFill>
            </cx:spPr>
          </cx:dataPt>
          <cx:dataId val="0"/>
          <cx:layoutPr>
            <cx:geography cultureLanguage="en-US" cultureRegion="US" attribution="Powered by Bing">
              <cx:geoCache provider="{E9337A44-BEBE-4D9F-B70C-5C5E7DAFC167}">
                <cx:binary>7H1Zc9vI0uVfcfh5oMaOwo3bN+IWwFUbbVktt18QtERj33f8+jngIpEg7Q+i2TExmGF0yxKBLCZx
KrMyszKz/v1c/evZWy2TD5XvBem/nqs/P1pZFv3rjz/SZ2vlL9Mr335OwjT8kV09h/4f4Y8f9vPq
j5dkWdqB+QfPcuIfz9YyyVbVx//8G6OZq/AmfF5mdhh8yldJ/XmV5l6W/uLayUsfli++Heh2miX2
c8b9+XHmeXYQ2unHwyv8nx/HGD8MPn5YBZmd1V/qaPXnxwNq/uOHP7ofcsTQBw88Z/kLiEX2SlAl
oihEUNcv5eMHLwzM7WVGZa84SeIIRwi7fnG7D79b+qDfMPRBC/Mgq3eXTvK15mr58pKs0hTfa/3v
Ef3Bd8GDuPnZI3j9xOf2k9tHbwKFPz8+Bna2evnwkC2zFZ6fnYZr1pJaC9uv+/iwfj5/HIL3n393
3sAT67yzh2/38f5Plw5B/CW816vgZel5v3yO78SXu5JFTpAUkdvgqx7iS8iVKMoqz/Pby8B/M7k2
+G45en3cv5h4pwHuDtAD4S7JsCBeBu7SXa12j/mkrLwbY44jksLzWxnuYqxcEUlVFZZVNzIs7j58
i/GWpd8AuTtCH5S7NIOCWc8XS/PCIBNZ5niFhQbe19CQYI6VZUFmpQ268iG6G07Ox7ZD3wPZDsWg
cL2B7O6e7yVEl78SJKy/IuFel9cDcCG6ggCxFbfgYn3fV88tO+dDe0DdA9iD+wcFqxaG7u7JXgJW
7ooQgefJblU91siywIssRPbV6tqHtWXnfFgPqHvAenD/oGC9fZ6ugqTu8yjfueRCbjlVEGFYnZbb
1qwSWF6QlQ3AHaX8DsZOm1XdAXrA3CUZFNITmM1wai7pGgnKlcIRgVW2qpeF7j3QzVh4CVS3uDOt
pZ0G2ZhVO5b6zL7TIB+N0APlI5pBwXyzfADQ//MK/H/Ge1sG/zNnh57nL13zdhFRJEnkfqpjhHYB
4Yi80UGd+XcNds6fewfUPebdwf2DmnOTJA9efh3beOfiwbVGHy9y4tYfO1YsIs/JAtld7/jkG4bO
h7ZD3wPcDsWg4P3vy9JHpOgXgY33oSuoV6ogSQInn464qEB/Lddby0Aluw/fLBtrfs4H95C8B7aH
BIOC9sm+dCxN4kVVQjDt1WrvGAQsLH5F4d/ket+qb9k5H9gD6h64Htw/KFhpGPZb2d4nuCJ/xUsy
jL3WMWtfx4EWIrICAjBbye2E0XqzddrYOyTvAfAhwaAQ/rJsVuXqssLLXkmyIsOc/4k1pSJQLksq
Iqkb4e5YUzuWzhfgoxF6YHxEMyiYtWWShJdFmb9iVZGw/M4m7sowFmdFkTkJ4dKdjO+r6C1H54Pc
HaAHxl2SQUF8+3yzWgZ9nuc7lTV7JUKSVV7ZKmvhyDlXVYHnFHEr7h1x7s/XaW3doe8Bc4diUCjr
q+ul931nx14mgKoSQiCnXQEmVzKRsZ3FCRsB7gTEN5z0mW+nce3Q98C1QzEoXG+Xz+E/ILxwkQi8
X0mQfmpIw8rGpoi8XYu70dO+bJ3G+PBb9YD4kGBQCM/DD/qysJGTcUnp5a9ErjW2utKLbBKRJ0QW
pK30Qrr3l983bs6X4BNj9ID4BNWgcNasBPlF9vKiAXL1CgIsIH1kG+lAJOPAH1aveFVURVHZGlud
ONYrT+eDfTxED6yPiQYF9c2lk0ugiBVeFOSNX9TdylSvRCJIHMR6syB3dDW4OR/efeIewO7fPihI
702v11N8pw0NZ4kTZVYWtwGNY/kVBF5iRSSdnHKW+nJ1ehU+oO4B7sH9g0L3IVtF1ipIL5vYiWiW
yvISL2+DkV0HCfEOgSM8K2/lthPNemPqfPE9MUYPoE9QDQruJzsIVt+XZrizfS7hLwFtGUgKCmDs
rMEsUlEUom4TjDAN9i2uV2bOR/l4iB4gHxMNCuO/Volve8hI3j3tS2CMVGzsC/KKuvWKuiuxAolm
eQ54b9R1x9x65el8qI+H6AH1MdGgoKZ5slrml8QZG4QKK4gq2e0QHok0AtVYlblt8hjmwb5Ibxg6
H+QOfQ+EOxSDgne6DJ7D54smB8IJ5gQguJf8t6+ysUGMy7wiY69x/eqELrccnQ9wd4AeCHdJhgUx
qi5WyYXNLxZZAEgAVblOcgdCINigEHh5J70dfwkJixtmfgPfoyH6IHxENDSM/5E8UOhqFgVSCHKc
9I7b8insUciIep30jnunp572oQ7J+6G89xgGhbC++vBkZ9luLbyUwUVYlFageqZ9df1jcqXKgoos
76NNiDUr50vw9ru8DtAD2S7JoLC9XSXPq+SS0GKNBaDYRNqGLmErH6zB7BWSfOBA/2z7cM3QKz4b
8+vklDstuJsv9ErfA98OxaDg/QwD68Ms9ZbBy2UxFhVewP9b8e34S9DNEiKXiH5tw9MdKd7j6hWo
dwN9apAeaJ8iGxTkT0j9WP0DW4uoZ4bJhRQtRLbWr07YC6ADcJYjqM7YXd93nvrzdVqwO/Q9oO5Q
DAtlC9XYqf2yuqxYEzi+iIF0oCXI7QG22KfYlsF2/KanHTPnS/PxEH0APvrcQWF8HYTVJeFt/SOU
3PDcTxsSCNiN2sC/L7ktH+cje0DdA9SD+weF5zy0LrwVgUIqZHsg5rFzko7taKIKnMQK23LJTuBy
y9H54HYH6IFvl2RQEN8uk9S6eJ8J5E2jYGUvsXLfoIZyFpEcryB3erPudjI/diydD/LRCD1QPqIZ
FszPehiEuWldVj2LMKcFdlf0eGxUywqHVAFpa391thVvdzz9BtBHQ/RB+ohoUFAvVmFiL/s803em
CMBcVgE4t4Pz2OaSWpnnd5l8HZurP1+nzekOfQ+gOxTDQjnPgqX/D6DMofKFV3mJ/DTHB6XuwHjX
QKbjKS968/UTlA/p+6B8SDEolNG7KunV/eGdosyhNEJQ4R6dDnlhhSayiAI3FDmtX50VujdbpzE+
JO8B8SHBoBB+CsOXH2Fy0WAXApY8BxNrhx5EtGN/8QqqYnaJt2zHxt6x1Ee5nAb4aIQeGB/RDApm
zVr60dI2/5kwF8fxInp+bfeVjsskeFYRJbLrXdER5nexdhrv4yF6AH5MNCjEb+wCnSLTi7doRCUM
p0rsdnXu7FWgAZgMyVYUZI2sXx0b7I2p84X7xBg90D5BNSi4b0O040zsS0Y3URqD3QjCoSHYestR
PQE2lnH5FeyOYO9YOh/qoxF6AH1EMyiYNQ8G2QV9aGAsYOsRbtU2wauLMRL5VAEtWXeJfoiX7Uc6
1/ycD/AheQ90DwmGBW3otW1if7Gt9z4jG9Ci4AX58ugOtn4dhzo5BT19OKRlr18dXa21/PwGtAfk
faA9IBgWtLn/fZW0e8p9nue7YW6tabRl3Kb9HMOMgpk24LlZkdkuzO/i7Sf21/EYfQA/phoW6suL
VjJCnlHBRtroyKE/hX1k5N+icEZ526Y60NHgo8+8+wm2+9R9UN2/f1B46ohfe8tej/LdIoxE+nWJ
zEZGT3hQ2K8A8NsNi06e5jsYO41xd4AeMHdJBoX0bZiYly5PhZWswg3e5sl3lHQrwgJBlrX0FvXc
F+ENQ+cLcYe+B74dikHBO3oxl5fM4GsdJQ5d69FG91Azk9Z6ZmFb70JdnbV3zcj5qB6S9wD1kGBQ
mD5YK+97fWHzmUWMUt5VtnQ9I3JFWCTtcer2hg62G4bOB7dD3wPdDsWg4B0jRN3nWb5v4UWGHmqO
CY82Lj9zkVhYVej9si1z63i/fbk6veoeUPfA9+D+QaE7S8I4Xx8yczHvF9CiuRYvowx1A21XfNFR
GWEPuMYdY2rHS5/ZdhrXoxF6YHtEMyh8F/by0tUQyPBRlV9EJiXYW+2exAZ8eEz75tSan/MBPiTv
ge4hwaCgfXi28tq7bEEECpXQC4BHQvxJrdwmy6Ntj8yKHVh3vJyP7NEIPcA9ohkUvvNlGl0UXQGV
SjCZkKfT8YHaw2NgRrfRypN7RxtOzse2Q98D2Q7FoHClSVhesiNAG50iIooL2bdihv1NfwitAmsa
ibXbIFXHlFrzcz64h+Q9sD0kGBS0n+1n6x+KNRMYTShUQ6jxtFFFrtqetmi4djp7+j2cnbatjkbo
AfURzaDQpuFFK9WgngmqhDlpt53QtZuxq9TuFyLB53Vx3jetWnZ+Q4z3qXtAe/Bpg4L1JkQEss+D
fLfHi/18SUEHnlf49tU0Mu9QYowTNnd1ih3vqDdbp8X3kLwHwIcEg0L4dnnxNg/t0osg8+mePFiB
YVTzMrq5bOwrSPa+5K756TPjTkN7SN4D2kOCYUG7CpaXTqkEsmhvyW5bZx2nVOKEFumg1PQA2zVD
vwHuIX0fdA8pBgXvwu530uH7VPN6F4HF0rtbeY+3eQkOAJORjbNR3Z2Ac1+uTovvAXUPfA/uHxS6
D8vAXPr/UK9pQCdg0+DYqJLR1JQXoJs3r0PV/B6WTsN7NEIPiI9ohgXzc5hlfTTi+6VY4HAYo3As
vu3Bqdgn3FpeneX3oS8/PwH4gLwPugcEg4JWW3oWjmLfydDJXijvRpXDkS3oBL8xnbrn8cC2klFO
KkFB7z51c4LWlpU+8+w0rt0BeiDbJRkWtp4dIKe9zwN9J8RIXefQgoeobykYR54RURV+t/yi/HDf
xNL6M/YTpDsD9EG6QzIopCfJanXRQyxhYLU9SdEj/rTvCyEW2bYBz7borCvLG4b6zLzTAHfoe+Db
oRgUvHO0OVzVOxm6kI7m0PwOSnjz6mTRAV4BR/QgevkWod4X4A1D58Pboe8Bb4diUPC255Tk0WUP
QcYZDqQ9g3aXTXVcAN4e06Mi6X1jRHfr/bcsnQ/x7ku9jtAD5COaYcEcBpkZ+qvk0pKM/XvU/77F
mDtL8easD367l9QJUt6+MvUK1EbQT2qZ08r6xBh9wD7+5EHB/RklDKEXWZdU2wq6pEFrq0ig3Pm+
HbAJGjBJu8gX25HqHUvnQ300Qg+gj2gGBfPTMrVQPHrZ2lHsLKFzg4JDLX8q1QKS4HGibUec37g5
H+MTY/RA+QTVoHC+Xb7Yl92EaLcPOewQq21fvPZ1HOlqDy3GARHborSOF7Xl6HyguwP0QLlLMiiI
120CL6muscVPFKTWyVs3uQtwm8WDky75veYP+1b2mp/z4T0k7wHuIcGgoIWJkoSry2KLtnet+B67
Ttg1bjcW3zqZ7oO64eR8VDv0PWDtUAwK14fs6gPqnO2kzwN9d5CrrfdFy7Tt/n5XetdZXDwc5I6V
9S6eTlvUx0P0wPmYaFBQ/9dbVTCpL5tgqVwhgoVqQfHtmKWOQc3h2EuF3TVk6SzBrzz1mX6noT4e
ogfUx0SDghoSfVEfGal4WGQ5adtohe1mBJAruEw4DAIbUZvXbqHYbkyAnfMBbr/MK3UPbA/uHxas
ybL88Y8UJyFczaLATJKQ6b5+dRZlFBeiNEnFoXkdf0l7B0un5fdohD4Qdz91UDCPXkpk9KQ7GToZ
SHr3UoxMDhYJH8eSy0rIjkcm9UnJ3bLyKn7vDm11B+gBbpdkWNj++IFgBxqk9Xmk7wRZbUtZWpB/
EvOAlkbKPBJCtlh3cnpG72HttCwfD9EH76PPHRTi42W9yrILu04qTq9FZu12c6kr1FDmqiAI2Jva
CHUnT2DLUZ8ZeBrm7gA9QO6SDAviZBm42B6/pMZGpFqVEb1k3w5pOTCsUdnEEUVC2eEG406Jy3jL
0m+A3B2hD8pdmkHBPF3ibNOLx6lZss702YYouz4ydHa7HYHz9E6uzzuWzof5aIQeMB/RDAzm5OXS
siyKOJxWVn4SCMFmBcsjEIIdic1rp0g27tMU1qDdKwvptLru0PcC+OATBwXvfPnsXngfAs4RihHb
EvENfF0hRi4QyovRHuDt+n5Ec8vR+TLcHaAHwl2SYUG8+vFjfbBpn0f6TiMbssopMoejHjrtd7Ag
oy8aLm6t746jPH8PT6fl+HiIPkAffe6goL5ZljhP7fnC5jUSL9HJUtmaz12k0WiJ4A5YX5tYSSd8
vWOpz+Q7DfTRCD1wPqIZFMw4sOayh8pj7xhHTWPF3fUbPm4QgHAmjnRB/fH61fGhNgydD3GHvgfA
HYqBwZumy+ed1XOJgJdyxUkcwNvVJx7DC1UNKcYRxpvX7sM3JhfqBcHQ78B7QN8L3gOKQcG7WCWX
zdlr8wJYDibXT/ICYHARFDjhQL2T6K75OR/cQ/Ie2B4SDAvaMLro2qugJBxHbMnKscDCukbJGs5x
OSWwC/DxG4juU/cBdP/+YeGZo+usa++04WVUMUvg/qJhy8ZcOo5WckgSUNDdcHO9s0W82HD0G+B2
BuiDb4dkUBA/LBGqvLDQYnNQUCX5zb/txCpxhBZabP2kK/iGofMB7tD3wLdDMSh4H4MLW8o4xVRi
JQUHrbxq3gN0USkhq+uU6o38dhzfNT/ng3tI3gPbQ4JBQfu0/I5k6UvqZoIGO0iCFnfYdiNX68gW
thiUN0NrP3K1Yeh8cDv0PdDtUAwM3vqyehmxKkVF7izaBq9f3aSO9jra7yg/qRJ/WoKf3wF3n7wX
tvsEw4LW9jx76SPu3Od5vjMk2ebmtPmy3LYYsWtgITIJk1rgUVO+fnXiVU/v4u10xOrEGH0AP/7k
/wtQ/zWLB1+b+/Pj7OYX+vrj+5BGn2EcfseJ6AywQbLrJCEDRES6JRK5XpfqfXU9wyQMft36+ONp
fN8oD77f5uv9+oGg6ENDg4QsqbXwZfXnx8eH9bf+47n6l7kKb8LnZQaD5T//7ryRHr3zKUfl3+dV
irPHfnUNhJuh9WW2HAWZndV7lL+++hPSbe39aWdo84BnL39+hP8i4Igj2D9/7A90WLkfhq9Hah3S
rJZp9udHBpl2HF4y0nhag1ngIM3lanOJwNJq3WMBSzbf7v5//BCESWb9+VHkEe8ScZBtezoPj2bT
kPE0zNeXOPQdR6VTm6Cpcji8Rd1gjIe/CL3aDIPXZ7L9+0OQ+4sQrQ9SDAyLINrc1rIrwVJQJIyE
U3EJOlqzPL5t9Lz83B7/hyfwv2SnymLLyoq56ou+f+urYaFbkmLoXqAUzShkhTT5K7RSRlFoWNdh
MEb9RkCtyHTsr3FTUtWtZecvpbblSgfjeRprcpxYTqzFlhzXoWaqvlmNQi6/YW1HnZGAy1TdZqVi
FtQJJ4wKNi/5eWPmRTG1VTvCdwnVYukzUliOYs62aRYl33LFyu/TOL+WovRW9XhBN13fmySyLGea
GOWqT+GQevHMFgMFv6u+4dEqj6wpNn9sMuatNJyFbjPiGkKboPAE2lS2NZJFYjnT/Sl+8JSfw6hO
bNPKNg/99c//fAl9/LeWgrc325n89tdkFbbRybR7Uys5r3dh3K0ktfP/4I8jYdifpX0vvksW2tqO
n8vCf1+wIu6045swtERbYUAZPUpEUGSNyE97qJSAS1thULkrqe0OikgRj0ZzSGJ8EwYccAJ7B2Yr
QQyQiALU5FYYkOeKrlYE+3Rt8Ta6qCjvEgaEJvaFAVlWkAUceNWeC4/dIq69vicMXNIUsp1Lwtyv
E76eukEkNprv54Wnm7yQLkM+zJxZEGTlXRJyUa5VVhCqOs+YjTuTGaZOb9GmqZISTbZyxx3XqudQ
uS7uK6ZRtdThFa1OTHKXlLalqYZDrgXPrQLNSHjrU5iT4jZPPdPRmqZMr9PcLLVItbgfVhBUei1V
3thrlGTsyw6nmwKTRLQu7GZau3VFsyoVHarwDPujcCWWqokSPYmWEs14z7enRE6ScRpGybixpED6
+v8n/Fr5E0y1n0/49dHOxxO+Jdppf5zuIhAcKk9YEZuMUPA73d8Wy7RdgXDMADofk1bB73Q/TjGH
whdRCKfiFGvMxNfpDoMBR0qgBwmLWiucK0HE90z3tmn2/nSH7kdPQOyaQQOyCAm0S9P+dCdhyGas
FfNzk7fqu4Y4Qqs4maoZsbzjN1olSf7cSNNYZ2NWooRz2WYUpXXIjupIql0sCD6nqzFPplXDRA3l
y9ikrFfES8mJPFdnkyQa2wlbc6Mo5u2A+mWZ3wrBjS+aHGTEd0JNMmq5Gck2KfgR4+ViM1IVwtH/
FyfowVTDzPjl5Hwz8fYsmg3RbnIiEqTKggBXA8093+Zmq4pxeg2ifyzONsFh3LAJdnOTby/hfbRp
RnrM/twU5CuE+RUCEiSgtyO+Z25KZK1s9y0TgqmJICSSXkWcgdSq9oPZacu26Hhcas3F/DENVXVW
G0VA67RxtK+1mKRa4Yu8Ltu1QmMlEUcJK6cjErNkLLr2i1xFP5o4Y6aSlcQaU9vJyDRYrbTVRZ0W
/px4qTrJs4wWjDqvI9G/IXxaUt/OGc0zryPOkf5itYpwz6ZQKg9VLN00TEUgE0rzuUxhRIS+yFHY
Z8ZCymtNrXhr4sdeNpZjx6HYQCunXpMVYyH1OOp9LcMonpVVTaOCv6k8lx0FiTfhSudJrVVed4lZ
654XuTpyROORyXpLJuE9ylm2OWEiSbpJHe8vUpvNNSvMlCDgx5U5LTPeGQVybX4t5TmTxzatgyBZ
8H6g1ajtuVGUZuYbWUmV0rM0RxBcalblvPRy/iZjU2GRBcS4iyzYQkYBUayLYGLaJXVVJ3liq0Sk
YSV5NBAsdiJEYk2xNtozy5ZGjeKMSGrEd+sfmczPSBzXI5dNwAOehseX4zrnwqnrq7JWMI4w8h2B
mZAg4TTRZj6jI6lzJ+Hz0iRqJhJXXkdJElC7bm2+xhipshSOlMhMqagGESy5vBhFrIMv2HBTV6xX
SVnPsKCXIy9lxgrxwokcVvdildWaxzeaqLjVIvEKhTolo1VFmGlxwQhYhMVJ4zICrRxBnTd6atjm
KOFFZRRF6Re/VKjLVMG1GJQVtRPHG1tyoFKhDI15o94Tbs4ngfDYsGk+8kPPHiHpYOqEfkHjrCFA
kKG+5PhPtmXeE88q9NCMritG+coa3LVbpuInppRgPouZT4vQEBYybxQ0UMg3Q7LKcSAwGp970bWt
KvYoDn0WM9LJ54JaVposR57O10x664YOzdATUg9yQc8qm6dKnvk3QSV7mx/4alJteQ+F7d24UUq9
NAn1yIzuTT742zBSPawMX5P4uKEMqRNaGtHUjwnsBJsRRoLFWzTgczgcRSZRJWWJLvGZntoOrVw3
vjVZ7rMiJxpvNdk9cV3KCbx967rCODUFbsTnAgwSpvwSK7V558f+jHFdiXpCSL67QabLgXPjR3L6
uU6jWrfgH4xsRRdiflbEnLOSiXUbGNx30QqlkWFwDmWCoriPE27BxJyKvt5VrTdsbtGMjVQtl21D
Z6s7s5TVeeDbn7jUdEZVLse0yLhn4pu+zqSsxrqScRtW3pRR1URXmLzWBdX2tUa8aczrKtVCMeS0
0vCKWdQuTHbRuKMmywVNdJIxvBzpBitgRn3PIloshePadD3N8rVSLeZlYY+ahn+WEvcL/DhmrLIB
qBM2pnVEnpyCpIDTcDVLJDPiWA0V4+YpdLiAioGZ6HUULtjSGauBEOtVaKta6DKUC0WJmrWiTEw/
mlf8KK5LnbP9sVHZmiz6wN1l7i25SfWoLh+LMGBok0SexqT4irKdaIQvdfQOjXSFK7/zQvgX70Uc
9eNsKsWcRw0xzKnMVLJmVXF6ZzLJneB/qmJvbkUs5rYYaKUrlzQOBV+zyPfE+hstOKrxSvZ5Xiv5
l4DxXerUVFxkWXDvVVGpuWn8tSaNM/JIYWte44ZjW+QiaoRWRYs0EMewjUdSYDULNvB+xGb5EMs0
dkVZ9+MwpHFj6MSo5raQV9dunDizXLC+e5WY4eG53xP4eGZUFZTPyh9JYNk664bPmRdlWpQYLDRv
Nc+hNXXkcMq0iEVXa+xgkquKqwW+szBDo6KOxYnUNB580/tRFAKoxFrSbU62aBMmi6BpJkwZLzz1
i0Uyk1pS86SKDEcjz9DhGkxjzLc6ze/kKH20vfhbUNmL1DMyzZQZcyozqkujJlWpQfJvvlHb88iB
/STxtSYUXkALWcFSxRuarZiaXQWKJloNqwfFPGtqzTdjmifRS7CySnPhWV4152v2Ts4kCHIlXDs+
ueWVamb5vKWJtTBxLInXiVf4Gh+x5kRhLZbKRHjiDe+b5xm2ppj1S2Szs6is/64jIRrHhfDVdCOe
ZrH9VLHcnWXl0oT7GrGlO4oTk9dTsbY032YzGtsKSyU5fbJD59rIjVIrzcahMRvZVEibBzjTP/KA
xkbqaIJhfEKUQaQMz2gW/yNsrFDLSpVMo8wJ79XUVEay18y50kI4gXzlPdm5CRUTjziU1HFlhQJV
rfKeVe9IlhFN5u3inqmDURElLw0RKy1wnGSU4bNolo9s3i20wiZL27ZvC853KGdUiQ7d8sgk6QNf
YmU1nGwlSsk1SRzmTlCYcaWa96Y0N2LYuVEAze3YknFtMc20DBJT53lijL2CvW6YDNcgH5HrFzO3
BpP2DzuVlmJOKmrZ4mPMZ7zmhunIVwt+lvpFoqlfHVb8XJuxeJtbCqyLOpzXjP0A1UNSjJ7KsauX
WDcyr7oO1OaxVkIexkM9Smv5Xi3JUmKKv2Q2HBmCuCJYgca8545KydREv9Rsvv47LgVGj9w60Rme
m3ly49FU4L7BjAhnufOk2A4wQ8xiFMSKq9cK/7dvFNEd2IsoK9Q6Nod4WBnuDaLQ1czmSESzVoeX
ef0oQjD0MtYy03+BqDYzxiqxFov5WAbEtc/DlImViZqUwbRKQx3W0rWkOj4lRbAqBW+mxnVOc7uQ
qCGzX1ND+sy6tpaYkfgcV5+MWJD1Rg48mvuSSG1YUWYqWde5wiW0kZWbKG9MCveZs+7rRmRpZrIG
1g2oLodb5T6W0kjmaK5qAmeNItuC4skVzYr977zq3WeScMsmwXc+k76Z6V9VYVzzNjcJFH4kiZiy
OfliuNPMkh4Lr5ZHuepogaxMgszVMNHHLuyPxvVvlSSYO2WybGqepnG1UD3xMxebtzwJX/hYnqVx
Peczbk5qR8ul6ImriTCSMcXYmKlpzEwxG8cR21iTghWKSYMg7rUdkO9B/iOz0nwSpgig+WXiU9ML
nytjXrvPQt5MLJeEOmcqX9PAuE1N6UVWeF6vDGVle3dRWTC3WVOYNHQqn3qS+rdDBEMXWDwxy4Xu
i6RpKTGmVpNgUXuZojGG8s0OoutAkHMdBsKtGUn8iLgq0fCUQg3u570lNFoK0w8TVuOL743qjRu5
+aQk5nezyB5lh5mT1q5kY2EevIiCuUAj+YzaqT+OLfu+IojOWWkyNhUspA4valzKzEJo8JCRKMNY
Y9v/ykTuomnyGz8wRgyZhkWtc/EoMFKbVmVzLaXeg+JIIeVM9jHjEMtQfaiWyme/5HUyi4k8c0un
0rLqqfGTvDVOjSmpSEhR5D6tLF4EyxKn2Zk64VSnGfNqGWixqwJVeAI0CmXYt4TVuCAoNcPinryE
USdGwY1iVXyu3GKSifw31c1uHZP5rljks8Q1MQ04WTNKnyZmI+meIM6KyEtoGpJp4z7wLlNSnIbx
hUuCSCudTDeK9JZPHW6SeYC/kJNpIAazxIWiE+2gHtteSmUB66AfOeUoZT2bOqk5wZSxqYFGedRi
nWSeM3I8t+IygYi0v0okV3Wx8j3qtJeJycTbK+u/7Ti2dJIjmLm+e/1jfYHHs2e1tzffrry9p/DW
2OBqe7qmeHt/7+PXb64Z69zjus61wOfBxM2DjBut78MKm25/hd5Pt3yuL8USNyVCacFYN+ZSmD+E
ihuN1wOvf2DHM5m//bn+TQ7T/ffyRLDmMYt4gVGP1Jws/fVnrO8SD2/dvCfOWdipcJNJME9FN5zn
7Y/GzzkKi9HSJYNlXLp+c33P+oeUZOG8khNfS+UvodWYWof+7c/C5WotzxRLiz3YEfTtChfK7iTG
EwpTO5ivoyhWXMFKDmyir99TisrVSi8TNLeyjXFap58qwY0bzbKjcG75leVhhcGvOWMugszX/XwS
l9YNc5uKd1itGukW/oTjPJKRI2swSo0RVuo5cbTq7/KT8BDS4j7U4lIrrmG5mDR99CeBoUVPzRMs
Ut6h4XNA4TpCW+jN3P7CxQ4V/QdyIzMTR54j1g/hofbKuVfvDIc2T/ltFSmfvC9kIVQNfRYcjQ/H
SX3DwR7WPJ1jaRHpUTnOV5Bf+Cq5S/lQ878lmWZfhzJllKm9LKF4/BHrT+SJz82zkOLX7DmQNLem
fq05oh4W3ypDYxpqYWnRhe/prRFqqZZOhCeoEhqUYy+nqVZR46/oi3tdFHCQ9dLXM5vyns48xNTJ
saTdehOSjbkvoji3uEnFYWdiJJPizje1hXdPFg20RUzdSZaPWS6mJpxZ696fh5/NbBx+ZkKaeDf4
Kd0EVkibxprx/NcmoBVrU1LTirnFT06hhKHpqsB2gpyPCYYpqhn8HnluT/yJx9KUmaqaDJe11LAk
B4k7hx7NCBzMqcALcK3nfM5SF6u6Jn4xCvyoPjvsI7NcpOE4M/RmKqWacO09+N+goL2FTblpqHkP
wUP8ydIYKo2xxQHXzJwqlIeRSxXqL9XxV0W9r7UqMjWjZihjzL2xn+uqPM9YDTsZ1OXHFkxQUYOL
qUe+7ixFGkyTUf1VvI9Gz3BMzRv1Niv1+mtANOabR90bk6fSp6dK4+89at9kCa3m0YjAdxF0uIfU
M7RFXNJkSvSFqxV4m4pR+zN0dEYTF8YLmRWU6NlU/Nv4QmaSSSfywr6VZ/JL8B3/lphryZM8877b
j1w8MV6YfJw9iY6OqWoszFFDGwrzCw9AmKop5pWl8cac86msr9hF8ORr8gKrYlhSecaMKhrCGdXt
b8bfz+ojWZAFW4wkV/NHlTgzzLka6i5PeWmBIJJiUGVsRbpHJ2JOFZOao/AxXrnfMkYbs64u6N/C
u3vz81eJVpyeeNq1wlHuXgmpF8a6NJUrLbRpaFCRp4TXOa3SPNpMuM+1Q+1H40a6WwmfP9vFjNFW
WTRKvkcZVULdubdHDD6d0/LHL46eSzp33dAILi0E71NlTby/E0H3IUuBhmhOWmrqyC3gHDEr81Nw
X4+ym+g+jGkzdR/LkhbXNjTOpLm2Kzyp8NbTq2vGHs/CxwzBpG9co+/eRUBjbM59MioyxFI+5yEk
YBwLjp7i8ZrzptHjR4zr3MeTeOXHFHNZy6a2pAWlXmnRX+n/5uq8ehvXgi39iwgwh1dGUcGyLIe2
XwinZs6Zv/5+7DMzFxigj49lSxT33hVWrVoln6lQZOtVDeBZ4Hqc7Rtj+75k58Xv3MmXNTt9GC/d
dbgPCiFkvZqXRcXGX9PDErZO4v+qYXdoFbugCzi4hvefpfzmTmA5BTWqbaxu9/adB91BcMxnOB/y
dzXYfcatlI45uKvq5hfhIXJVwV5sjKfc3ZnDxMpOQubEx30z+99Q4tfzS+7lkWVX16a6RHFowHEc
4/IkHrVvobQXJw+3W1Pa0WHU8eTDQgvxIXmMbRhJp74sdvwBSUJP5i31Yrvw84/Uy48t7NCROqe+
AZjYuTpoTHsqb/7c2sZXBkrxxMsWJsnJr3W/k93y4aNuHuXb+LcaHXalE/zR2dqDnjh66XUWu1Zb
TvvZP6RP62aPeK87dx/yTz7bovQK0oXKaicvDeAnN1dqJAdHbvRg2c6C5Fjq5/Sj9W41XNrBVxfX
sj82V9wc828qXjPF/pLsWHdk1RUetNbPXyJ3eWtH10z5yZTYWhVuhg0TNdjJNYHcdPCJ8rcOOsEB
Wylf82+lhZvsjbNHCEu91G4vGEsdsCtefNSwppfkz3ibg8m4sjvbqXVqJ1ft7st0jc2mNpIrRzH9
gjLe3C09Wc/q9F5fJI6od7I/+eRWWrDZVOPlES+MnXqxi+2Mj6SeWD0phz4YXySXlKqa54FuwVMG
XyP5SWIvg83zy2CrvYWjn38zF3i1Z4y78kWyJAW2znKijUdwmOOw/uiIwxoP2YM2iG8pid5fvlaQ
qugujQv9Q4B29rOHqqk/y+NmLwfJ1sQfxaVY2vRL4k8Hdbe9pneE8bUMpmg/9hSIl8lPEJfF80dP
FvyMb8V9w6OeuEXxt7uz4H3RF0LPEoVpcsDfwsy0o7D359jdHobDZP/3XzyH21dsS6fY8/uXRXRT
w95ceNYH1yic6FY91i/1SxzDjByi2WYnqsqea2fNvUUPim9xHG3zd1OvGmA3yHzuIN8Ca7AB4Og8
xJWUNOVOJgRyzzGUv2QGwsjb2NqS4JDP59hprtg56S06trboiV58wKyyH/Ov3vuaTKlJjvIxoR5f
aQMSlE8mZYGLXd6kr8rvVXZF+pJ/y6NBOC+sb6N0FtmJ4OeK2c7ug+Vv2jU9hiqJyPfzwtb6I1+P
ehu45WBnTrTZuvGQxd4gxnZ028L0Vxt1J+sbrzYeGqOwJ/E1ebYGgmWwPeTPFN5fw5v4gqP+Jq5A
VD8qp/Yjc1uH4EnMaO1EdrQv4zRvdh7bfnwaP/VjE+IGf+LP6EM4KWF7in3BhQAwncknxR7r/rHt
qcft4lH+jE8pQAcGxIkM719gcglO7mL4XeIUr4+DbdoQdK1sd9b0wOH0L6YUsIXO6u2HqJAyVDtz
n3czbYMJ1shuTqZip5lHdOz9RbOHNeSPdQLRiHUxe9MHZubi+eZjcxKIhRQNggRZARza6o8KDKce
+SqWh7V8VKfipJK/hNzJC1ePztPgyIovlQdjvBtm0Mz3BOo3TTpbFMOYo9WzUFNPWepLT7ljOL+B
qTvC4eSKgWaDPe+WZa+dX5feYNkSjWR4Bz/u7PGjuyZ+Zj02B8MLIh82y438wdYdrPxJcdPOrr35
tlyj+Rq3X4XhlN+t8NwVsbP8KFSTfFT3RTg1lXhMKkdIe9eIH6WxOW5t6Qmv2VY/6A62XB7Mzzjr
7aVYAuEwGJ+FiXGMYeMOUm9H27PaFJ4YtrVNuoKmWow7FKcWnSvNVr1cCITqW35G1zTodkmZ2E6O
qctw35foYE0fqguTkGAphB3pUPjVNXM39aB8EdvIJwBpCWEJoQ33Hzm58laZnK0PXGlfctLvAjEW
AlRxvCuRJ7Hn5Dj+ooN52WxiaNMQOFwgKIC6mQgeT73qak+tfoaPr7TjqoAgve/tNEW0Y2xTtfvc
lbRg6p0cKll+UXBt0pWn42PuUN3kGGjc3bfm0Pjqr/orNIfe0X/nQDGBEe/NFT833nJvCMXenkIY
E9l0Vu5ns2FX7PJJ0jBhJxk8SOJuOEKV5B0MtL1AQceuvhIrnLr3U6IYHj/bgqPfx3HHO/J80uhF
wATVXlaFMt4qL8dFvUKpbMWlS33hKcoe4sWhWfFh/IlU11Qflsln+6YfQXL/2w9iX0FKyT2Vew7I
CU0dstvFVaDwOPVZ2NyBLtCP4hy2qk37r5kcZT9LD/cf89f8mGU+/rwWNo0ncu+zOh+0+KyZIGL9
sh5Fbxq9ZjvX+eNyqp0s2U9saI9lcUrEX0E9Z6lXVu5HKjqC5InAItmLgiS1c5s8vf3JSmd86B7X
F7RIs+yL9dPUem0ejLkLqSK+9OlBGOyRO9ABaaGiX5T+vgqv0fJupk4d78EFDUj5MYg2iPBtgGEG
gid23Tvy03ZdUtvyDcsvWg+AsQbxeAWgbqcyqLF57QrRaBxHsoAIxMjckqLuEu27hynVL8VdyJ9p
6hzX1jbnUPvqyQTzY+Eju6pz7MeWR5fCTDpMzaErb3pyXJqDEj0XmV8RDWqncheabnatEM3k1h4q
CI6vzlLo4p8Mqi3lcZSuwBny49AcCXbzr/k7L24PJdu52epbRtCqfj5CSdXPSUxrS/AbzWkjR2w8
la250qSNpyAziG3OXNtK51f5Me8ORnlqY7fM3GX8S50wE2fvcCFqZEM1yqJNj07RnFmD/HarzBWb
oMj9yPJW4Vz1IHmvN9wqDq67+R2sa0U3zApox+Slq303yRNCHeMg+bp0bLLzuto7CCOPaC6dnvUW
t36RnKGjK4u69ZynNEN60S7WpzKP3ZGCREDIJk4OGJF/WXEbaGa+cADbF2gwtQX9mOfk5TZ/LPNg
Hd0ioZdMu+SUEAfVT9N47ES/FY+kbEl2GvVr/lDhtr4awQGOpL9kJVlzfuXooNTeOh7ER83TaX6d
1ZhcDohdmiPM9/pLsBFHFyZ4VnzSNK1jsQjU9LCCl4UXzR9KP7EOemNXb53klclPJNhgd6dcnKwO
0+WZmybmFKatNMcYLoRUBGAi1m3FbRHc6Zn0QH6yhyt+Yx4VWtj+VeLXYdLCh/vgjuFeHuCvnNZu
H+LP/HM4fzRhbX80P8phefveqMTeLcEZfhqVCG6jT6LeTwlM64VDeDPANJjoK7RAb3eP1LKH9FLe
ssYW4NhhZinvPoV7FrvLXWeTPhUX0ZTuZd/ALsNRSGPG+bnxG8EtcgKqGXZf0xuxtHLbW4rtSRjx
0gX9RGlEN4kuMiiVr9W1vORHFmQPd+2wkwdBN/t74oV1/8oEn3BDpZcfq2vVHOan5WfsHCBNKk92
LB5S3dYgI7Dq1iv7jwWrbLyo9i0Z3sP0lo32gkt0ZUNhJXg024MapuY5p5/7mLjtfNkTyXLHt3gn
KvegfSGM1bcxwOFy7q+NHZOYda7uOC8eWfj0yuELiOkLMciWgU/zIXFQey2hdE6y3crW39Rrfkry
vwv6QK1ZHtt8L2Sd9q/4It1wd96lpGh4HNwx/8lru/xNb+XNONWB4QHv9Mu/+4mna/YtetvZ8kl7
9QWQ3zSH4hqN1yp734xjL/ssKrYzLle6ZvZQQyEAi/eG6fiiAKist+wPNbnhS5OtHeRfCCbhK/ei
8tto3PEmeyAdAmTlm8RMaNXlEdMarlSq0hvwUneGd0V0VegC/yqGnLgRdFe4ktw2YZ5Sv2o9EUTL
5qQ0pBzpG+Io7XuwKGQ1Hf0ionBJbEqLWqUjbKcf+nvf+HhNTPwT7PwCaNKs519j8mNPfllmn6J9
Ury6cs33OpBcMzDqkDJDzD0lv3b6NS3/Srb1xpsPs29h0aTjdpeFZIMnoo+NPfFZ8GtxZw827Tw8
xoY9Ps0PReLLYdQlNmhWVR7r6CC+63Af+qOJf/1iQGEUsAbZ6VOHkDU68hZObv7ZnTvZbp61JBC+
owalhlMiXJi82LceJ5o4qhPBvLRufNYr/6391oL5PD8np+ite5lJmBSdsz33Tmzayc2JB+feGW+1
6Eq187kcs86GTrRL361XdwJCuJWDOotk33Z2/hn9ne61da4xr+YAzZWn9zm3W93FE2v9ObVcY4C1
PzfTn/mTfMbbfJSBBhYa3t+av+VA8wO+iZpNFf42PU1VJ/8o7s+1o8Tn/gYaGT900nXtyPJpgHgt
7ao+oLiAZhzAsbAD/LWn3k4cfHbW3G2yxV/lFFhPYPNT6VFh0hd1RzhM+V1+z3wOUswf4od1DkfZ
X+VTTkd3OyMVkX2KCdJzdQcLlB/yGjwbdMOw1NaBAYHAgOkhTtsp7LO/kx2/WRegq3T7y5oH/FSU
TwI2tIQCDY3+guDNGr3s3Oc9xl0aL03kzepjDVfzBufbGKhh7AUcavan8tUcrkv3xKlfRBrA4ymf
WOrV6kACxVdNImjh4LK4sRuebZzF9Q8MXaUfReMcVb62ffEPRsZCgrP/70GJTqWi2XPzYhm3pT/p
Ow7V08fJVg5NfXjOW8dMforSnYQT7zHC+AfR3+qK1X/DjVhqsBz6KTQNr4tcAtqZGn/nR2x9OkR+
qhNYI5cL9U9GdDI1zsuOFDt6h6cDwldwHiBeqiUIy+YoRE7IRg+J3b5EA/S5M7wNb/xvZ9wO2pv1
1FZPNYxzpDn6+ygcKLwesPsBsBJMkkP19jYRfrbGA4YRNa5UGmb1Kc6TTaoyKxbgLsWFiMrbQF9T
teHMCVEd+Jv63SHzs8ZNNdeaX7nYF8Vl7mAY/XiNqdchdOWTljkl1aa9vAkPpKHaJajqKE5o/ACi
Gk+ODyWsTSDnD2nudpO/HPYN+eCO+plASiPMJldSRZMRUYelcBim9y8ClhfC7Z1avbmXVDV69rB8
sVvTG1iLsJbs4SrZrY+gBy6N3seX5JvSBVwMl0uATH3CknGQsxOFxem3aNzoPVXvQMwM0o+eUE//
8YvotvwppWDiOfoIjzLTdLo0K4UypAau9QBqL8I+vqwrbMxBIku/SbG9fEk0sR2lgZqJJD8PQkp7
e0nRigSi6k5v4oyn3ZBUGJadPYu0KXNPSK+96QkPbHLaOhlcoWpb9HAu84vqrce2tcHVPk6mfA13
tGRnCI8WtgYAar6D7gt4YcmB/acUAlJIcFZgBJ0zeI2pFVF1eIARSTlI2XVENWWXdv+3sHwQVa47
UO7qcZ49LYKDAZagjMgme4JV+p21t4oaSnmJj1n4R7jDiRIygjw5QilxWxyQGkzzbwyd81clKbZr
QEei3hxg1ZwF7CjClJwSKT9SJEXv63xR3qpr7pHb3tk2MXuLwFnU3yYMTe5Cdwni12Kb7+lHHoeE
Bu6mfFm+uBJhRaNgF20y/DxeC9RTzzpFrWPWvlmflS9VPskEuI/kPj+ky26B+WuUUSR40SXLr4YW
cLGivxO1ZHaG2uKuHKZ7+UonWVvPrTO/Jhghz2/ic4NRf+WxY92XE44MWY0S7MG8YOAwTSbJp25g
FD02hNhVArFyj0J9L0fQbsyeZdqZRUspEPNXrXsr14BWG81Q6tf8medC7LSAi9yTNZ9z5zQmjeaS
t0AJUVa3aLEeExBf6/G6eXQB6IeaZ4/uzDZ1AZeyqjCGHNXe6M6YYWW918LfAXXMGu00XHqEa1/0
j8ry9fjQqCHIuVdOpfYmEPq5ZyFyqy5Y40PRBYu47saT7pUHIZvSGvELEgmssqL363EOqiMO122i
bPMSwRXIBJjKHWCixo4CWVEfuHvulSvzjSJhz/DpnG4LQdrue8N6B+WFNySSsR8NIWV55rdl5/Sa
W8kebCLfU3LVL+LiqNJzphWOOh1orNe4d/LTLD9s6ji/83LeZy9XXDZ6oDyvbOXEtrIi1tUAdyZO
xBWUA7ck0a+nBcavN+Q1ez/HmB7Jhew4+6UKB/YoE11z22FQY3MzhomkAbKHurjhFKEoP7BOrqkv
N/JeJBxq8Q+rLiAb2/wV2p8H3D7M+rDDEY1fyfDWREoyHyW11JBw92VSotS7lXBmrJVqMMp35Mih
kufZVZmbhtCQbC7I/nEVFsCpD5PDqrCtDsgcudw998gRERUwpUgjwt2E/l64tCg/rNJhRd+Jjz5h
qg+i8FeFtr+Y8UGCQ5t8eBKoytH0dqM1PV36g63wEMpV1vZr//fOvIM1hNyCSlmN0s1mZdgk5Umj
2B2GOnvcKGtdUQQNFMPB0oRsP29P4q/u63ZkW3k9nfH9QGOHF7H2LHU5RpaD0Ssed4UT8RuewnHM
wZLQGt6XzWrlxeHWit5l69gC7jHVbNa/NS6XY+W8iPvFCPZDapBtuhXKNns/QGpQW0j29o249ufo
SLERF+QeUBJEi2OO7nqZP3jj6U6XQKBi8nlflsO/rb9zQR2aR3vgeOCFc6pmVb0b2hWv0NQQly+V
06CFI10BTbRVmsCii/6NQ+Riu2OkDo7aau7Y0qx7Nk4q9Y/pc7A4CO/BEzl2VsgyVZsVTXrQ3mL5
IBAbNm8rby0yyb1/gAwU9OtOuys7knUoG2eL/IWuruVKz3pxgjwRcsiEOzbPm0eongWknN5qPGaD
U4hubTyynhlTAg8ejO3MMfBca9sJlAhhCvSzvJvULn2FcQfuYKvIOl/mX60L0I2yy9wFz+MYJPPI
MWxQCobdGZcExaTywgsS8TxbZ/p12AdHuUxOVAatFPBO9NyTAsB9zARcnSagdZp37zMo+7grbns7
09jALfLGGRgww60fxycapHHn7L6YOcNzgcRzYY+9pAW2oNIJaLGZkNl+XLlK8ilWAXeHH2uJB3Jc
Rr/PPNFymlJyjCp82iyXcGKNt2l4z5CJ9bVdF2GpXpC0ibJv6nYvXwYuv/lrFdRiSGvcUjwUY7nk
xZovam+cMbc5Rc/4ntHfechydwVX46DhAJdH0sGY7E5wpQm7pc21b2x8spDoyB7FEwrHrQn/bb9d
ejA4lWJjk2b7oi7hfztMLBWGA5pK9ievXGrhvHPmyjNflxCtGytbBY8jwRfZH60PcLhq7zo53aP6
CofHbvRMDeYHSXaxQjQFhsx8lMeGVf0hKX2Ojo2ia60kHlqdAsEnG0sE4nGneXshVXkN950hE3fy
6sieSipAYzcOHLK3m8b24eR+WB/nillG9O3UnZ+ci5P11d4i1kThhDGmRzaWMo9bYv27IMhAXOQk
uhdB5ttxvdem6CNT9diVL9t24u13I5igMp2J81wc2HMtClRYTqoym86FXHmLFRgdlJo9Tqs9W60T
ED2dtofvRwv0lOp/cEbrlHyjUi2fdnsVHK48meGq+1n1QfWAkVHgUgOrVG31/JxbjrqcxSXyWuFN
ROP5z+1M1denfacVdkCxYfnKGzkTaKH0SOHcBhurwlQL+hZFhbdvuO6qdKQsR3tNqB2I5ci76DCi
nnJXnGI9TcoNSX/7DM+GksMyT5JQIY2CIboZRRTgBrv/qE5roi90G+R3j914rMczP+Co2/bUtRQV
rkXjHA3LQ/TKjoryBWVXBnMvu3hATQyRbas/6BrzD4fO/NrtWrlxlhCtIg1R2p5t6gwQ9YhehMLH
s8beR3AJk0sEqqBJkXOV1r5v62oeicP8DUiiPyV++2Cg75ddy3IieuTTQVODcnDz2CM81+oRM2QV
UxxQQAsAdRy08zKKkg/K3TYLreRhiBGA+7GI83hDFjBKgaehyDSzsJ4/hW8UK4Qx9bc9CtZhMZ/K
2uvZU+CN9cfobk3vokHcLWkMUZYr9E8BKRdLcHu2Zzsp8QOdvbg9TclprVxt+jMNz3vXCyoh8ZIU
jOAU3ZFYJUM5Dbtd44u56Kif0AgWbZqgaQ8YJkeByaL4h5Kq0mB9wAM1uD5AlmHjIlX8QjIyawdr
p4k3myd+RWjfMUcS9jfhi8dmEnKpOHnWWUITcmpk8kok2x+F/KmgZ7buq+CZdePsD3W3GYmuQZWc
EsTWhr1Yhx1J4/cC2s93GBHe3uhdPI8r03EibxekU6eWsUaa/useQPacXcCkhUQSBMpb6laVj9mM
2g23RJwe9a8tgb73m+koc6nNG1KvH74xeHogkXLDdYeUYOdiUEn2tLAgxA54hdC7W+vqYiANR2ZL
bOY2QUzONp4U7RDPB2H1Rajz2G2EG6czF14zndTtAJHDdgvVLQJxEVj+BSOctXks3rEZXIo7IxJt
037YPAljJhgROTiiWAzEIuTQiDwlohXdIT/yNMJl/4kghABFvhO0kKePwUzdDF4unBLNWunU0pUw
NqaXzkRnDDZ3Y9EBNvBmvCu5D7KMh+wh4AxvERdq1Ec6OJoFbb83GThWXlXGDOagGb9YEsmOkZxs
me1KfRXQkmlfO97jUkCQPCCEFFvPfAcC4SyHHZ6wfkZKxTHEZ+DTCuXzCU0ALRmQGKs3vgnyj3Cj
FOvUq3v6RnkC/YmyqHC0XWYw9Kj+QpQWkMkk5w6GKQKRd84gSKZvLhZTg72qVrYlEjw0prmPcavX
R6UdFjZzfyx0fPa+PWl6xuUJsG279cexa2VUwhkISZ+ZRCwyJoUG46ipkE1KNrlljpJzncU0aHT1
ljaLcpTGWjlarYSMLENEVallyMDaRzYwRlEOq3zMBWxKbPNQnBMa3QJDLaneVZ7Q5fMxEo3pGI9R
XNqzLONJsyI6k0gQXyyIs06X5uPa5dcm1QVf2jiRflZfZn0unDjqDQYrFiLXoDK/njy3qkkhFcs1
2Sqqj8am/XRl/DlHJJlGITsnWxmMhpeBa+LYrMIc0bQ9D1bh5YZ0X0yl9vX9lf9eHun66ke5ef33
oy5XSkCOeP/3u7LM18MCc1PtY0GVvAzHsteH49ymbNk4nVMZmWj+/77I8YYQ89/jITHa4yg3piO1
OG6nNu0xzpP/+0XpA02rSSXz2gI3xKf/fUKmZ9/mqo+eUlU0gfYv3bQWhf2/j/99N/WYX1mV4dqj
okwNDRXjv28LseZboW6yoKq2k9Ci7BTybnUXdemYfjLwkRS9vztE6v+5W1NAEdq1+VAgs+Pbf0v4
74X7q1F28pv//WGTR+HUUYMNPVxPZ6CE/PfO/75k+8nk/27n37f/fqg17Zsl0klcFKaV4lJsqSvJ
dM2+sf++zPvD/+9n/37x72fymByUTE8DxZjPpVFIfjXFLVKXtvHmjEIuiQUiQPvaiXJvZ21iuAP9
DTnuZ1ecNM2RdVTm1nnMTN3TCqMOeqF5mWFmNsRi/KF66G0+RGGulr99IXZUftFXrOUFiKA91pE1
eHOr0RjZ0LRlUGiZMSEgmKr4WgkIZRR1o/TbB+mSHs6zMTMgec9kk4GOvxXZu3U0bWGdH5uBhDyJ
mjNWRYOmeaUkKh66ZZ8mNNXc7SdzO1iL+VX2906DENQ6qXoWaYWklOtiWs5+bLZZoMkNjRBIErXT
b6ssPbbiWgeMw8MlzxED6sCTFc1hoHV6bVsMaFESwM/Vq68kRealKimtnsanHl1lA2tl5kV0acox
5KMixFRSaMJ1rRstI11Dk1rL0qZDX8zwUI3qWQz3eeXCTser31fD4HZjhWDPOOex1FGRtz/LKJCg
Y2CQDtsWNzTTMyGnW08SYvbQcOgqJK6UURUKdGW2oun91izZ1Ml05wl+1BIVv5lRhJQSFUZZp69M
UIfo6VN9pkGbUT/XhpGG0oYGqYZlNiEI9TmPaBONH1PNpnXtrMK8vioWtUO1gDZFSwdJLe5UMtG2
fDAfOCLNnFD8K3aiJH/aNRIoLJPYMcZaDYo6+7JggDQp1w6LIpC8CsBjUtGA4TMHHD2iH7XB7Yjp
NqNpy2JGmsbqUrbyXd6rLkYhQhMKEakXE7QGyiPrulgzXjMJRiAm83s9cseCkCMKFMzzOCzag0ju
MsbkWC3xBrBH7Nkk+bsxgEZF7cvKLO0cjyS4UmPQtEnjN0mnMkTHPIaCvJ7GZFrcVqyqk6VMDEqI
HXI2rXYLaYf3Uh158VwVF8bB5nqezn03KZdKbm7bPKKQotHLCMp2kgztTysrSAkmIWjGtMaBTLc1
g0KO49tcXXtm59/SnULUPGtWzFO5VGGW1kM4NpqdR0190oTuYhjafMjb4UOPNcmf5xatCs7rtIJx
G6WUvJeuqVvEZrobEXVOakywOcZP1Wyzvc3MtmWq+tMKwLm4VPxBB48IU1U5ZmogZij7KhxT8ZQY
khbOKGmzbS1RKs0M72Xje54KdIG2Ifczify7qj9GbMyHuWOwj7GPB2XK5aOSb8e4LkD/a/SpKTrj
HPl86ac4DtbnsjX8ic+IOndNe2aeZjgxt3IqIumvsvYM0DQQZ6QAeg0IkgbtxKfcZIGQTTLu6g2l
1B7F7WnQGZ7t+04+VogjGPMLzclAxSavFElNVjhdofdHJqRGR4y0H7Gsy6Cs9SCSCjJB17/MXfUx
6wUjbaMUbErxsFs6k7qW6GlCIZ+NZP0y8yZ1ZT5nxUwYeZsZUWmlPljA36p1EBTpMKcNI806ozaV
hdaj2+b0lJFHrGFK3S1i2HumKt5Fi8hAjJYJ2FYzQmEEb2lyLfpybBzLZiKxGNHq5mPSOgwNh5Io
bOGsVOtNTZJD1mgnTKT8KiL5YlaI14d6eZFK6riRMTd9prM299CGSfeu9stBNQfhtKXINIR9QLJZ
tthXzP5lFYslVETl3HI0UI6ov+PEctZR+dVm6hsmrmY4AVCRJK0PC/3dOc4ohFJtu/K5I2+dJfUw
H1sadqkCJqwhorp1oCZkCEtvcvRm3bSEtaSjG0zoIgs+g7CKWyuM6Yitfl+Zfz2usToHaWQlzipX
1XEDyOhFfR7TRrmNbfYcSVbrE4zzUM5e9LgWH4aoOVvxppxk+ll6nsrPwzrR1EGK1XeCdJqNj2W1
fpZ1TA/lnP5dEz4IQlaSl9qNGTkNa/NDSLfpbDX1JWrXIsgYOmZ6QPwsdomEGNHPMpvuLDZNes6l
5LXSJ+o8OhlrIV0kYSNsmtPsC7mReFLZvGKlTtMKzUUvB8rzaQY3W1rhpb1AFzDW7qrQecWm6R4j
pb/ZEp2zXlaQ05aFszXAznpOh3NBtVvktF1alTaQmUv6aYym5yGT+zBmQofGw06RMDscd1l6SfOW
Dy8q//aGxHyA9B0xpM4Q6DyHvZLmnqbLb0MZz16iakswT43ul8YUttpKqlVl3ddmyiOjU/1SLF6l
SUGj0a83wYhpiil8VlJplq5V1xWDj9ZwlhcFbEtoGdVJ9mdRHs8yn200z9v7Ug/XruzhCPJFOWzi
dFbTJg6GNJngoOe7Cmt4zfismEKqA0EuU7scYsM1dK2C6lyRuAgKk9FyFMrLVFBaCN1x0BhI6nVI
hXaQi2fGf67zupyFKX8QMt3yjK1kCgJA3zZtS0ZFOy9lMCiZUP1UWe0VmeaB39XPSPwf9s5lqY0t
6NKv8r9AOWrXddekBwIJSdzBBsykAjCu+/1eT9/flo2RsX0iGPSguzkDx7FxCRnlzp25cuVa7D4T
7Fe5JYDKXbmJqNDXWQCtwwm7E23yrgRryEFee4xMZA6B+1Armnhd9s0XzxGkdg1UUTg0W3Mgn6KZ
arOQHVQZB5yqNoKNowNpJrlrb9phOXmrZKQ5FD1UkzaEaVq0YHOy4szoojuy3AKWedyfsvU4Jvl3
FvcXHT+Lh3K+q+peHgSRn9Pd8O932HiZZy86ncJzaWdwG7qvkzVCZp3oBozjaY6P26oeT2pt1OEN
fwtsh8I8qNubULsabPjoiddUKz/uv0WT5V97TJb0IuqQE5DyNAj6p6Bx/SNtY9rluioZ3RrtCAww
F5sqo6RPRHYc1pl1aSfNk2j7I2SEeqAUQPBazneRDxGjYku4nCaO8b3bNEsrmNulLXrGzcLnCpqT
MzGeTmYUnqBeRZMem6tBeAwIXZoc2vC2sGl4k9A8GIsiZFXS/VpH3mYwuq9cOFeONBBmUYoS5dHA
OV2Wvm+flF56PIq5ZdtcYUx6cT16UbGJ4cFN6cg/0mDB1wagR4Sd8WBjsv/sVMu6OrEjYz53o646
RZgAWH+iYAEhkGHfLMVYnpuidU4Sj9HryCJOEsZsksazT25KHmXhxye138EOipMjx7GBXEcbhYdB
L9aDexgah/RI9rEYtWblTuLWdJLzuRucU5HWN6ytc09K2JsxC+mGQcoZJ8C9KfcuEoePEqEIWE2G
uUDrgDmnPpSHjrgEMWvTrKGhqDJkAvLT3GpiEPAWrM4p7WUaNNu476ubBtriqmS+jrrDlePUwBdW
yUeWUtD1OlP6SuRAw7WVs7xXXLdxRztss3DHRtcm6gxjg3XMRVPp0bqLG1Un5iBnbtN/pjUtjxrW
sKED89tMpu0yTez7yYPuFlr18cCSMaCluK+t6jwrTA8G1NweqMPjJNOS5pEfru1YipNLSaplq9wZ
p5XV1jb72JQRGpkp7erDoQAH8WPrvqD2XZqZ/pzVOTN7fcighNThcVSt0dVSkGpAGjMJcJ9xbTp0
YuP3mTwwi4x9N9JkPrBpYSJIt/Sbz6aeytOqB9lF8mpdRGoNAcJnLmxxPPrzma73Ym0gDrGmnzaH
WVUFUNeTQF+N1gydEUIYDfVWJHVy2UVefBR2DNcTtRZZFG4Ef34yT3Q/ORJZ74CaRf6BZ48bZ2D9
SLodTR9qCNs07VFoSxIwKT9ZWGI2KU+OpJlOrH5PwY20e/imSc7uWCHugrvUZQU/pqg/dNw5OWk8
4JRqyLnzDN0/m9xE7QswPvHt9Iuug4s4lhAXpWQZ1qK0WVhBNi/HRrIpb6IFYbnBChpgfFT6c74O
2+KYPcbnanKjrTcXEchJc9855WbW8gbIIR1WcyG2fg1z23ObfFsDo+UB/1hdBuetyYfbzORnfaYx
tHXwaqlDI5vgZmixbq9Q9rvTtGji6u09apa43tQTdHS6CCCnCNZ/O7fbmf2Xpj3TjD44lXp8bliD
9pl21+TufJpr5Pes5hgZMxAbyayx066K3N34OY2C2zHV1H2u77Rlip67ZzRDh3liPg1J6MBrjvRF
bGU5Y4cZ/lZ71/vjDbCDTfskyXJ2sy7cumKBwitP/M4cGEikm4TmfuuWNbmlCrcNk36t1v2jpEp6
diL5OFlpPtLmLF+0g626UL3fTo0JcTJgZthROucpzFBhsn0ihmzjZq15YQ39pgce6QM/Og0nDWq7
V1VnxCfpNDbnw9jWyZ2ypdx2tG8GmwXHUkR3Y8S1qoecRqKFA00Jy/rQmK9qUawaaK+NII1OTuAs
ysCS/IX6a2EO5rKd6nt9sGuGihFHtCyB/uY7EelfwphR4dwzlpfe4EP/Z9TvT9PMgLq6D6NKLM0x
YEgJ17wpof+HFdOPMOxpu7LkbIzMa80d+iPdm1zmHvNCPg4B9OspLKFqaE5G8VCnyzq8TOfpZp4n
Vsg8AOCuyM7ypvkyh/laS4PgOrVvm75/GmMPEm1IK1kCcxzydsuFAXZrNPq2GTO2Q2CQiGKEryC3
vUxOw/oEZcT7ekaSITO9Yxe1gYVnOxLubX/VeFl/mejDszmwRiJttkL6yLMXjZsk13aU3jnDTVkU
9rfZus6j5DIb62rT5TNjoHhUQ2cmQY0H3JpYpyMX0hI06ntfef269ZjloVvTc9PP3hEKSgnIIoxG
9FsetJnJgnCGZT+xe6bB4VuK5JaE1a+62IcpmZPfyz56ior0W+kGFahudVELvzvJ4VL23KruLL95
jS6WjpIGidr55qGTYjzTO23poWMJcq4XR5XpwwNY1mlkXIi6X7tJRk8ztKucDH7QifGk7wNzYwQm
BX94OmdFD5bgMroo5/WIusbBOE2sHXQIR0TOJjMU5qIWE4caEGNqSwDxrjoMh5liyijP2fFldFFx
dsPKuss979nMtGIVd81j7vCJG5FfHk2zc26mAkQ6dleNRlXk0tuVklUaS2MbsMsrVvQhjI8WSiAe
e1t86hwfKzxsRheuR2IDFfShQcJmVUBLJv+s98pvEWPKts2+2/4QwJBnB7WGwEym8T39QcugE4lg
npZTyhw5YhinWQ5TmvoxF2xB+XI1NVWxqa2C9GrRyvl9eNs1zd3Yz/N5al94GZvGSaelR2h+5HAX
EVXSNCrmBizd4zW0tLlskzpchUPT/Z+RcDuNnuqiKb63b1U190U1/9f/fdKbFvps/1YiPH54VRp/
Vd5Uz7xovUlEBSVCs7SZGGGZSuvvRYoQ6yzdMF20ZO2dJidfepV7E/+WoXXxddF1NN9wtUWx8D1y
bwIPtjdShCQcLJwM4aL55ppvlDdnK4n9GuG5LbhyxWDSsfQYjgqitod+k2T3wVCmEiZlqkHaHWrE
4Nx40/RRxiZsEx0jvSJYL2w62x4ZK8fXvgmhaOynTj/IpJUnl1Xehl/ccmiK5f+P0oJ85nsygbqO
8LH+nxG3qIvhl0Hya8iph36GHGKvSurHdHUhkKXfE7/cycA6EglBgemTjZzja8Tpn9Ci3ImfY4WM
QCxv7FXrFVMSw5OIYhqe0BFmfhG8/U2S91UIeV/4WEje2X7IKbFXSxiuaRt4qJO2eRP76pdaMiPZ
rNdi2zHSy2vZrNKkY7t/YuspCEHUW6c4L8owWJi0SYed9K/Qxn6yQrOG0yW1g2JIPyNduEpmHVbn
jE4Z5cl5oS7kNnKvh4arr83Ke+CsaeG382llzLBTqvx2iIfveS7v8m6+8Hv9XsbiuyPM66mgGAr9
hQGPKHMgSGQNY3OGtSHk/wDWitYeWSy3TJucfWev2ILEslxTHZpOu9JRqY0tfymiW8OO74y2Ph5d
tsaL4DSWDcVqvwp7Rv91RqWF0MvRoI+3GTSAopVXYU3DYPYeK5wNU80pzcFm0YzI0i9Ix6JIcTeY
p6JOr/2u2ehdvEBuKuSCkKtuEpcDXaGneuZSHFdGfjMF8ZEwvvDWF0X4NGTORmeHwZsR9SrSA6/o
llUgTuyEYcEE9wFOZN1C0K68bTYkn40WCQizQiBvgvZTsoqcJtu5ac6qub2XSDuV7D/H5rnGwKAN
o/QwnGY6dJgqo6Z/ZfPRdhha8n7B25d1E226wNmMqb+xBauU1VOFkNosr0fH5rJ0N7UfDGpsteim
4mvYzCwDiEUzWocTl+gYPU7QV7QSDUC/uPe16Siz20QNvAvr0GsH+m9WI2aTwWEAdrAQtQ1/q7nC
I+lUgrrWStDIRMhxStl1YwlifkgTn9rcY8QLBzvm5w8nxjaydZjOFwN1eJSqJUtFcTh1UzDIhObG
Xoqi0U7KOku6A+RCqMu6aDxz0xI4qDehJHa9A8wiAo3lUuYbZ54R03Y3agqVU0CdVyWba3ppwRMB
94rFUlwHSReJpd+FLGR8JMVdUjTIR/++hg+7i4fg+c9Uqp56uYgxgldOdx5ZEYtoFNH3L2ID5ywk
V+2duZLKSC8XscA+3sI33LZ/6gj/TIqWwLzUJiliCsJNjFL8e5KirXLevuYqisBIaeukV2FZvE91
Te8JYOum37etx7QcUUZ28TwdqbQwvXBr4yS155U2Dl/T2vIOemBmBohUuo2BPVV3mvj9cdiWAXM9
ccuxeKQBOnFol0KnvZ/VcrEWHPq0NYZZTV/8mh/Bwmqy4rEDIEiC3j5oQ6dHyKmDGeXqjQQP8FHO
OqiCCMENPZm7e1rp2F/OJpr0y4rkuimMweHQS1+bl1OVi0sRtE9F7nN+26btj+PixEucct0hoG0u
dZL6KmQPw2TAZgU5utvGUCKcFmaAoR/xv4t/of9X/B+ED1n5EAV/KQzUg3tHwJCuh7UFNy8i1mhf
v9aiFn4XJsYG/GoDcb0eAf2TpVxvOB02t7b1uwo8L4ddA4YotqNjavCeQ6AMHn4/BJJvQ9ViOLpn
A7K9OQSR4YdjI+Z661jt4D7Jwvzi66ENo6nKODp3QvhzfRaBNR3qlh2715k2ei0MO2YOn33XGhTt
WHbt09DU1njtoX4dFGapn+ZJEzp3H5G2izT7PyPt5CH5S55Vz7wGmY7TABqfRAXFooqk1yDDT0A4
6Ktb3h++G0hi65h+7+LIUVLuL5kWSw4L4x3dAOvXVQS+K8j+8N2QuuMQYVS40qZK5gzsZ1oKhsTM
lXLsOIqe9fxqiJpyMbtmGm9hA1TWZelVqV0ehEExm/EiztwmW2sjhKWTLCiG7DqIxnqGMkmn8xh4
fn5jyErhw/YP9w1G4Z3y4tgZc3zE3C7m1GX879v9tKiDh7+kNvXUS9Qh649axctdbP7e9CjDFt2W
+EuQWVT++nm742IhuXgtV5jCtBhdEauvTY8tcArw+IrnWCpXvqPp2bXRe/e76nn4PgbJlSQJIMB7
2I+6YWKGGYlyglml9yx5lnmJNrAuzPbJQlMVcgN8MR1+nYmok5cwfd/hi2MbIwc8W+HnQeuMvmKK
4yrdSW1Cgawoy2CjuQnLgzAiTuepDwEvW7GNQ3TWG7N+9DPKelR8S/erXbgaNi91X5/rjgbKWlm9
twk15rcaOqmXadOZD37mIVwLn8I7HCaUHj8uZ+4+PlIH1OQ/wvdp/ZzXE7G6M1F67dnVYy/xKz8R
baQmNGAxGdq1369Z09Vdk8zoGujxI/D/K35xK/qvrGmbUFFInc7OFuA98Sve9Ow4VoBL6NzwjvBc
EIo3V3MyTwVCihFapF4Rndj+ym6GTIdDZeeMpwu/LlDKsrvoEVhZ01dDPA20qhnD+vIgc6NJrvXR
jpB+iKDSPbZdo90YiePNy48EuYswj2vs3xF2G0btX25l9dBLfKnuB1BIGDYywzAq+IBf44vgcqgK
Dev3S9kEu1R/3QO6dDzXcPbSo/tJYkas7HosqQrG92FCCl36rfTDhYLGh+bboZTEVuhtfInBQ9i5
Cra66T3WDdN/EaBa2dnCOmyLdulW4Yje09Dd5Ln77GqQLLMGfF7O0BYaoLC122GyALpxqeWMdkRo
BUeDyyTd9dJH6cBRr7zoyUY2+MDWtQqpplT/XEV0JL7lM5wTaARadcjK9GizoqJ/10fta8a4/DBL
m0dDgw5fOOgcBC4o02S0j6E7eNfNFM7XVa/3R8WU2JcB24vQ8lwb5GQCB62ZeTHYS9OVnGCIR33H
xtdUsHfm9WxG5CPfOLLh0+ewccHLWBwqheK16+PKr+vuuO0R/bNlddo3bJJ5DtsqUZM67IRV8UHs
Il4bmOEmLipUnL0K2UdPnHi9d54JbePN2A+5g2HeqiviCI4ikEPYWMu0hnYdlcxuwmaSillzU0ht
Ogg95EfCMdceRDYf+6WQ5uPkjHN4nOMSg1KoyBqL5TlfXouh7ZBBQ+x6PkBpF38PqxnULltclYuo
SxCmqctxWYsxWSUxi/+Rbp7Gnb2NrPowHPsvUWdeQ94rWZigdw2C5FthsEoWdXmywYKRBSQ9hrlX
jvdBKQDxCl73I1XsUoXCW/+dKq6firb98ypSD/1MFYDEpk5hTEflStUJclZ/pgq+hGmSMi0yLYeT
qgqw11LKxR7J5iDbHtaJyvNor5QygFC4w1C29lRt/45SynlTwP8opXSh41mmso9qYvdLqRGR63hM
4fG4WhNetxm2C8zSxlsnBLKDsxfo1FFTn5xkqqSJ8vrAbZ3gPC5rWI6q6NFDqyoPIlYSzidNqy6z
pDC+zTbshYXRZHJdQd0Q7Z3ntQipFUkGmmc38Ef4aTmbzh5R+/U+l8yMcVaa1iQlJLuQqd5GFdx9
MYVr6jV/FUOUiiKTPQuBFoPVpdZqYjsuyqLPcaZxCgYnPJzElC2iDMeVMKwPzbLc9n15PGhoyjZg
P+vORp3JzGq1VV0LvmnCzolyWplGwS5Mm10GiX9hmmLrpulth5fEKmyAsedg7VlD+uRnGpCr7rd4
Svjc8EsL/kv/cZJ+lHUW992/TxKjv4Rm+C/3rnru9d61DUguXJ+6gafo75CLwfESGDb9GNS89iWA
iyCL6qKwHQA5Uz310g3jRMYc0QJ3wURMtRTvOUzGn7gjtmY68ucMFHk3ytlq/zCBKEVabjj91u2C
a8UTF8xHoiQ4TtshQmnIg4p1mBZyDrYG52Q+cGGCyVWUqEvM0npWamsnEkA2aVmwNuuHOu1Ix65X
15XQD+ecPx0aH1oKCpK8FYPNoHZKth/JfJfMTZLvv0PwCBb8t780FuqplwCkhrN0HOsEvGFV4JGy
Xws/G795qaZxP6rCX9mcAAQO1CXPebs5IS/4EoCCQSFzQP7cZnaNSdh7AlC8yeY0Fgyfpclt4vL2
pHgTgI0WN9bo4TrjGp3Opo4/C4qZhlQ+qqjRVfwkLWati8Kapfg6JsOEOKY5VuiNSAJwXId5dBh4
XYoGw2REFwZcw/JzaA6ezTa2PuErzE/4p9fnxY+m/Y2p6Jvf/r/pMer9Z6jdPDP0TzEY/rN2UA++
RJv7iXRHj6q70AqoBEhcL9FGB2IZOoMOdiZ+TKVfZiwAzODOOkSIn6a7v4JNATS8Dg/9GsC8o3Qw
yMO/dRnghwxZaFZcdpbx33vTZfSyCAPfnPIt5g9zvyh613+I0pBWNeqLG6n5FWIWYZuKQ2uuEavA
ySsoUDhzEjhYoa8ofgKNzjYxq/LYLIahX6XxNHtbB3NPlKxt32QJJ+uGq1xT+HQ120DVO9S63CHY
kukOKm1GG6LQWEdI8MQ2Xk0fEbpLhi6317+T4XmQ/uUuVs+8BCf+7aaE5MJFrHA4Vb2+BCd2oaqf
BS8RckfTeU2FBia4kCV0ZVtF0Cjo4zUVShWXhLTr7dg970mFlqLa7GGECmMBXIFrgzMpiI3C1Pfv
Ypfhh2zEhEOSPq0LZ1Lre/G29uIMrdARvaawfArZLllGsoJuyxLrfJhkYTinCBmmx0xOaPhgqDUj
ihP6qugcg8XuYvpcj8Krv9eaPj1kCULKaeDV9dbzxthFXC9LYFrQYLFt7WlWegk1zjsrUtoDdqQ7
puXCSlGnK7p1IwqJDU2o3AcTaHdZz85yjuEO/O5mvHLwPsOPyDprS/MoLLSrXLDNXGrmJnb06uwj
yHdBzgztP4L8+Dn/9pCmfyZh9dhrnBu2odg8jDh+dxiVinIGOP4LA3pJweKTa1i2+OUBTTv4GuSK
EET8U4f+aOzek4J5oTdBTrlLQUJzaSng9E33xhfj3I/FvE1juJyA5qhGSeMa/9rmaB6Voaf0c0AK
6RWNc+h1Q72lPbL95YRz+YWd1ah+uG1r0QJ1Zr6CnhlQUubsErPyJWA3//gV9MFHponNvgNMglEp
Gnvjmx5o6Ze2CHVtqbP3cfERkT9q0P9sg8C2vz3Xzd8KA/O1DwI5oD2G12UaavJGVLxACpSTikeh
GGs7s2bS62tQ0uIz9YOTL3Zeza9BCRBBNDK82WHl9rvy7pseCEDBwmoXFiTIO9Cj8SbvAt9hm9aX
SK4y2OzWibBDcEVWqzc+9qbOaeVWFXvd8TDczU0bggh2hlVcukWFWmg5jlddrTWfGx2xQqczUMso
zBSxv7ZZuDJA5dnOPeOyw9cUvTd7OhJJOF3gcdU8MPdxL8bIwlIxFxGyRoP3HLmDvk7LaF74qdrz
cjCnYON4OvGa0D3usuRumJrptMV+7mz2WBm0NPFol4gdwpxD/LmR1jwc+97kfPkI7114e0Tcv6uK
2+hv2VY985JtVclLsctshLE3ADodzEtVQe/lCIsZIhMTNUr8rcN3DeKXgbagP1Ms3r2ECyBgk70p
nxkVgqS9J+H+UfNixkZ7R/4WqtfSVfTvMYtkEDtB19jDtqu6A61niorDyq5Zz+3ZQOqhqzA4g+6D
GnNqRY686nR0PxwP/QtcjkZWiPW8RwTJUKaBLMOYYVNsJtmFEq8kdny73JBYbJU6AvY45CXVpg+D
FGuGuczMx3jomnXbD7LYtpqDADmlcmZMi4/g3AWnTlz8OzgXLLU+/1kLqIdeolN+4u62bfnSQhG4
r9EJs0218YADzF72WW9qrmgzjLQZfe9G1q/RCRsDRMpUDA8g4neyMYw/23/KZyGkYfNW4JbTSu5H
p1E7We+Hs8XCGtozy6lX7ikorI2Bm5sHKEh1okcPhxOo3XS1jjDDnJfisM3YMlqOqZN/RbCC0Ugy
Dndu1IfJwqxmHcvpUPrfEZUhCQN0IDbVME9IMYCSAZsUftY/z7bvwlI1vPDeiCzjKosrUDCvDb5+
hOaP0CSb/Ts0Dx7quvhb6lQQ40twqq7Lcpkr0/lz1asIfCkLGEJAXveATdWfq4LhpSogABWdA5f6
H/MEQuq1VPWoeHkpJok7rsd7MqelYm+vH6Mu4Bup2SdxDmnJ4Y3vx2YWBl6aj3CjRY50wTl2i7V5
Y3Sanm+HIpVYevhdce7vmiZN9U947lK5uhYZ93mu01Y70qm6w8e4wFwgM/F+F/psr/rGyXB0iFjc
8waatyKvPw9BliL40fhLMw6KTWp6V9MowwPXwwiv893xBGi5Xo1T7C4Df8bmyS4bzAui+mQ0GA8E
E8tBUu+wMvHyY12Z1Pql/NYw24SJ7WcXfYRNSh1NuCTE2flHiO9CXIGl/w7xw+fjh/Txz/SrnnqJ
cPnJlrAtXbbU9Z8VwH76VVEPVvYCzO6FODN1EH4BHkFtSmS+hjhsDohMTN535Yb3nhA3/gI5wHrW
Gc1JVhGF+kb7Ia63bjQ4UWxsqUaUqouLoNEaFHlGxHgKWntJvmT1Og8lIy6vvOevWs15IGc0bT21
6eOM4sLOg3RcWkN2aUtcV/ODfIc8TPO8ygLhDQd41Kd8cQjDW4ZXDLsk8viTOdfu8iMQd4GosKJ/
B+K2+J/Dhz56bpo/g1E9+RKMcOQgyDE7UiweFVf76RZSiG1Yzs9NtN/yrQ1bmCgl4/LHL4Go0rBC
xADvf/Dq3hOIf+Zaw1K1LnM3zoswnTewQN4jImCbDabHUeWGj9Mue3bFMMpDy0HvxF2k1RSjFCYi
pfw2lTnuhbobhBXGzwhy3M4eElXh5GEq4Rg1vE43bvFzKAw2P/mhHFYh0udDg+rJwdzaEpEhvcX5
Skl3Ces8bAb8XeJILt10YL8txju7Z9n6NjazEcGEnAlu388Hhth5XqT+urfjeRl4zq0hAvuOt+Pe
1FNfresu1K8GOXbnmTXctZFvnTlIXx19BPou0G0y0L8D/eRv01b1yEuE7xBehy0K2p03yBe1BhUF
s4dfY6tfFQU7HpSgxB2NkurTfuvFqCR4QRWWptqOe0+Um1wE+xWFQnixpnZ1RaJT1Yuqhvd6sbht
Or2yEb0tyh6NEtarbHBbPXYRqvK0y5Y1y3TL/KRNjrQkfZp3KdIjWQIS4D2vGYl3n2S9gQOuFx9H
rRWWNVJTCg1OQ4S9RwURp0a/NV0/xbMg2uYKRh4QKXLSuDsVHRqZkDsOSqc514zuJrBDSmpfWnet
k13nnYWQXMRAAsduWZ0l/LR09B1bcef0WTDftZU/HPmO3dvfP+J5F8/qxv13PC+/BQ/1nzlbPfQS
0aALDOcJZmpeMN03AzWGFrBxdvsaeyWympoBsP6iCKiC5Gfa5kvgaQ6DDLEjFgBJvAdcIP//HtDA
HmAL3AQM+8Cc35TIZgswkORmus28PA4PsgYzuDnRggKHD2y+r5MyBr/ytXHql5h13zjl0GPyoeZu
XdsFSJhFBu4ffcja8KLpdRSD+tjScTfKKnYDw7H4PE1jgWOk0cThZnTCKjxxZKIky4egQJM/LwOc
CHSMe6bA5X8/4nIXl/I/K9vr9rkMn/O/grrqyZfg9D5BDFXRaTEh2xG7Xvo3qfj4LHoQFD+W1Mmp
r9UtcBi0e2kYxk8q6n5R4bxMgRWJ/x3BKd7gusS5C7DMnAH2DSwHQ2XjvWzbJ3nfU6R627CIg5Hm
P/fR9AeHwBxIj0vsHLo5KZD7ZfCG+jU6a0Hf4b9Xy8TBIFbbMltwDz8CSgUUqzv/lehuozx/fnwI
ij+S3e7Bl3hS1zc3I+gnY/ofF/FLt0TeYgjA3QRYD1C/v59mfIKaDhcFAH9HIiZ77sWTzaDSo8/+
GWrvCai/gFUkYpIwUwyTEkNlw72AQmMIHSUPfnDWGpF2V/b6Z6kAIxCnxHuIusbCtEy0F2XtGQW0
Q5An4whFplGu3MDIvK+jPX/nn67Ur/y2rbepmsZWai5bpKH/MY/6QctTfcu/79RFVz8/dH/EGWjm
ft4iaRFFahVMtdd8kK9xRn8AXs9nIxVPhRvtJW8Jennij7hkvAqR9TfgSXH73pmwFEvr99vUpcqE
OcP2I8Mykufv8VV3TWlQxplbs40z44q2u62XM/KU5drT0+azlkjvaxw3yUpzxO1k1TgToKNbIp3U
+8taH2Z8lSZvAVMvXBiiR+sgnurTEOr/tZtjt2UiaskktbL9emk2CZLAbTwyrMoTtY50kEyUdo/O
yHlH4D/iEtadG28aueVROpL5dBYgphcfNLmBdltRTPXyIzvurls13vl3yK4f8qfiKfkzZtVjP3Oj
ku6AlE1k0q7+TIAvWCmBSYJzFSTKDpHxu6oHt7PSduEyVCxAXvAlNyL4AYrEcgdF/K65f89lq/Lv
fuyqISoXNx0U0JRkaqu+vpcbPccIjD4U1paGo4sfaPXt69y1gvIqRO4yRoBNhAeNV8puranhZLub
U1qRIQ8bV/pby+uHu8LwHdS1WzS27BLh84XsEu/IrEBhF11pGve9mWBc0dWXbSMvEP3O9P5zw7s5
t8bAu5lqo163vpYv0wZOoNs36bfEiyZMTFDbSC3RbGrPF4fIYTJY8Dv/UESJi4Z4Yy2y2BGbKGu9
s8zy4m9jFoH1zpP1CD0x3qIP0i26rMM7OJ5RroiVNKhsETzOENIMEMHB6k35fVe6eQDYZY2oamLa
y9xvtOsDW9Om5vTjrOzOiqrj/n1W8E9CSS762zqoevClkvA+7daFWUn4pejwmuHBVpUIxAtK8CvD
q76JzWDbZSsYhspuHvHaN5kcFIAA7iAd+sy79p126557owVLsk3PSE7hwrwR/S3loEBZXBszq97O
qDtcOnEan0Ro3Ix3oQZMemDUSWKt507OqMBbTtmy1DBIzDaMtdU0YsEaQ7BEsfCQ2gffemmuW9wb
Ere7d9kq7exkPjaQV9YMTH7CQTwbljgbhvp2GpIb0yu/EKHnACjb0W2x5ZqWNu7wkYN0ZOlFuEN2
w4k3KItXGS2Najx1kzt0dvEqQz26ycaHMXVPPSc48gf/YrBRvQyqdhmL+LHWqkOJNuqqCBNc0uje
MonUb4fZT+kUJ7mctgiDHw11Ul+ZzrAdOnmlV/VFL/x7o8BzrzHG29bQ7/BXuB8VyScuojPkS8/U
etiqDRq5MqCdI53SbGttPo/zkvFGoTSsq/LrSJ7D3UG3sSrU6q5EJH+IpIejilfdddOkVV/tOum/
MNacztxayx9bTY+DO4T9supcRDIaNh+H9MeFRvHz70P6j31Xk4deDyjbMhKNB46hok3QnL1cZ9CB
ua5YBRBQJH6XolAlmGIC7ZHZX64zeEQW64McbBbllJDFe64zS3F+9g8oSB3qrEBtplQzcvX29q8z
lImL3DBza5vrHaaodW8NX71AaGgE5Zl90YwFyzS1qo80CiV3VzLJJpXVie/3jvkld+CpdRLH0GmK
6m1T6CXOgH6C7b2BSUsRaQvX7Icr2TouXvVtmB0lbu2vvTJaDdmIzXBapCfFEFpH3oDtS5RVGGbE
/shF6mNMGYvixg0G+J7oCh74o86uBQ0I5qdWM+PAQwp1WuYsYVWd5rqVigfTAj8//gjvXXirTdd/
h/fpc/30/BfcTj31Wq5RrKl1bbjmP4P4Jb6JVGFBMxY/dTCIrdcWw+Q/2BqMm1VDQffxGt+s6XBk
fuJ278NG1DbefnxTrhlK9kAABNLNskn0e3yHLEZY7eg4W68v0T0TdRj7yLe6lFed0NzoeDYJ8XpR
sj4bf87T1tav6xBHnjIc7asoSP3PqVZrnwX7G1eopmHKZ8VGgJOL4z6bgRl8jocQ67kgnbdl6deH
SalVyy7TvW9zPrrrLsWDTtM9DW320Lqoy2hkfbfBoWF++IjRXYyqMv/fMXpFQ/E/myZ9yL8RlG+E
B9Sjr4EKz4wBMBX6jodGh/AaqLQVsICoiVg0e9MLA9957Gv/6Hr3otRkTXyvt35PFhZ/kc0wkO1Q
LGCkYcC63+DLVs3SSOlo7rZ2EH9eWL4fVsfVhEiGOZrRekqi8qYx4/JQ6Ej9sU+hLRFfbg4GF8OW
QB/TE1k72L9WeJG5UZosG9R94UlUEqNX+v/rmQXnhZbZ+aI3c/526penVQ47vle5u1BZPMuCjdFr
9zaDlsMYssWiThBI5p0oT/fsYg60GtHYIkZLBp+hrsrXc+3gWFBgDdnHzXfpePd+aVqLIRjQ1JMI
50VO2bHJicwv1Zq/kkOoLXpDP7YCeWs62k0ihjOU+W5ZwIKE6mvYfHkDhZ67tYt5I2pvm/QjdmVt
fklH9dSWaCePgbyXTX1q18W3uu0vunnAChrzkUVeYZITRpib4xB2MwfWAfOhVV9leEc06VpOSk7Z
l+j/yWKNSB7y3MIqHou007HATKYtbd+0ruDDLJC9wyjNrWPUpynxBtNUJkS5v4Hbx+trkHZXQYW3
JlvqGKG6TgpBVYbbLm2CjfRl87/ZO4+lOrJoTb9KR8/zRnoz6ElmHsvBS8hMMkCF0nufT3+/fRDC
CCmCHjOqCFGnCsHay/5mJdDcp3oYmxe9gyCEjAXEdeZ0XGflvpPXeZxIa2eJw5tk6Gp/tPgeyjyL
wM/IHT/0WY/dGPseBAtN83OqGwX28p2dIdEP1vZWR2HbtxF+BJqrOPFNv0x4JdYSrli9nF70fddg
HppoOjYotu7TA6rbmDTJrwFLybZv4oNmI5Dt1iLZ5ce8Vx5zYFKjVP7zIzcdc5M4U/09N30BG3b/
FpGMTz2lJaGXC9H1QVjsGVfnCCXnT01oBA9X3uf1UwbHrVh8GfncIz/9sX6CGBfwc1pHASgXO7/3
rIL5zl7VT12UTtjnJC1okmJV/GzdIedSooLKwvOywcBvrkqjP28npdlo2RhY2IWyrlG3uWKWyXmu
Dn2ysoca2XMtnHrrq6yP1S6Yk9Q85b80oTGZaQnWYB/R9RBdlIF/RJcQQ2nj/+7/rHsOH/wVYByo
AFJRv2CcMPLz23yqezKUWTYHjsHELwocn3pq0NiZ0TlxT3pU0HsMMDGbaOZzbYR3BJj1KsAEVEBg
Yjl2wH4wWVa8CjC7GJUARY59WKhKVOAfrp0aMPk9dNVV9btRjRj2lRkuSWtZcLNibRwtRMuyME/O
Z2OyT9qmHzCfrDAInSR8x3ScD3bRjLfyUDfjpbOQXtUBl4tQteODY0TNnUUlkLU02/bUBiumf7Oo
FdSMbEE1oEHpHsBXiLiuKC1D3110cfOfRc0ZqT1R40Q+djM/lDa7TNNOFEVnL8wlIurWNJgj5gyU
MpWaVlPbWrNHRjX+IukaZAcz13APlH6Gkq04Lg5gmT+IcumIwgkN5DtOHz+nDqqaLIorYr58k5Tb
RRRe2BSN11OLAzWd8SNqFvS0squyns+ytLhOFeq1pob7iU7COc5nOPQlH8/teG9hEP/ncyvL/36W
zX9/vLbj5x5fG5c9wbglK7/WFOEhQgNjcidrP24CHl8bO29VqJybjFJHJtvTOITGNdBcRWZ0OfKG
3qU8KUBxz9M5rw3xI+CPQuOVt2+Irz9L5+gd25Ac9Bkc5JLWhxyj5zDEgK4eVfumq8vKbyUs5Rr+
xbsJE4nbuc7z0qtb1dGx2DZZB3eIjKw1GGwXqpKn67plaX1idI3uL0lQD5tMT1Nti5FdOB9mq5Cd
a1CSMDLGgt1c3ILAiepwJm7r+6TLsMO2LTZt5jxhqCeNfuYMBj0qr1cs2SWjmE+iVpXWQ9+n1b0S
ptaySiwbm6MclZGlrwZMn+Xq3LK73MvSfPQ+isuxuIhM+/fisu6z7i2qm/jUY6yzRRY3bIi8QtP3
eI55nKhYbaFYBapcBDwDPln/KdYtSG6YRDGK/ZJmf6wsXGooNqykbYDtaLq/S/JDwOOex7q41ICJ
AOwpgGgm387LWO8jVSlDhD5YbcmmL2eq7el1n2BbEsfr0MFULDAIfRQGa5ATQ7nuRhRuRtPoMA/J
l50uOUXrBmnS+JOpCyP4nMyeOjnTaJb4jSZjHg1Z6JM1qNEGT8Uer+IuulJLlrMY57Cgnp3KK5xI
dud8bDdaCa4H6yszuwpjhVmhmeOVhcPrtWwG01dDYglWIX6seZYRr4ZRqteDEznndjOGKYLs0aiv
ijzR/UlKyqbmSVVdvraDcTG2uZpb0XU62M3lIuWL/HUyAmclm8jLbxABqqquHj7Q8A93d3HT+8fL
uJ3vu7dU6MTHHp8G9GPBG0Iyjsz9UozEQWsOqA7qDL8FEH89Dc4yrIKBqQvgmhCUJaJ/PQ0U6oB0
ajKgRcUANvy+p3E8uzzf+nKWEeswjamDB0rn9/Jp2ImdWG3cV/u0mkt5ZTZVEW8lJJ/6VZkkiGO6
mRwsJh5YCmZ6cTKN07bK02Li1Jku6zFrK+WAxGGgQEOWMuzJGHmb7WibSv8lss3u0C7lTy6ZbfMV
qn1aA7Skeuw+UvMxNev/7PtPinL6owkB7P4UfWDSbEjnqIY9LLTI2c8SMwD0X4YqAsfxOy+zrQXY
CG/yV1jypae8LCRLwGDS2hxNM941UvKNPc/L9CAWChTAjFlzob8mlsnPexCU75RZijQcaPEsxlyx
D6P+OiBVLte0AhVmt+28Ko+7fAz3yvq0O+748XjTN3hahvbJ0oVR/E1bVAxIJ8y8PHXOC2zl5uVs
fEiNuUiTH9F2jDYh9PH3dHd6iwrlm0oM4nOP+Y4ztA7nlv0qgfiiFRDzJ0AJaL4i4RCXz1qB4ynr
iCZ6FmocoWiPfw+e7wk1gW96FWqMvAJlh5oJXflroFEAZRIQEJZ5/dCH4adGreL5kB4b1LxYlty3
p8ZWN5POyJcBuIqk0pNs55MWZt0Gk9DE7fUUL8xg7CFSqLco/9teFIxObmAu4OAM1klJir9ftFg3
mpTe4onMEU0ujB1WjS3SDcW0qZuq+ojFh9IrSt4/YvGHXzLjh9Gf6U988FcwsjdjnyY03pCXAWD2
zInqCC5C6guVpT+I6kJpgdh7G0GkIn2D+fdvlvA7Nh6vJWBFX8omHLKcKObiFvEy/0ksV7Ant9T9
KBVavVeDMLpukgyL0MGouitLllKpdNVRq43vCXjxH12TS+k12qmlcypPkaXddlqRR4X7keCOCY5m
6R9BdXFfNjG3tte3I/Gpp/Qm9lNAq5mdXx7xBf6bif1Z4XyqqEz1yHaSExExFIKgz3CUwrkKwXUh
FvoLyfaOiDLEJPO8naOiChIQMANaR3gSrypqBpIzySYmnSrQF6SQkqQcXMnuutsGCYLbBd1cxGg7
1P/NoVu3HRaJkV2l11wPJhf42f24QEWYJKUDYWl+k50Qd8ISwQ3XVDNjazbdZTFWo5cFHJHGOTUx
al7QLeFG33dno1XrSIpIaH5GPU4UJiN7zOxumKh0hk4trXFDmFZyX8+3RVlZrqa391MUsARgQ6F/
RS10uKzapHNlVEL9WO2nzbIYLTvk0djhPAQJmIsHm+gu/aa0yxSmnmKHVvnFHJUqxjtGjEcO7vGH
ycmkrcnwxK/R1j42AQ9J16JD+3vSveg7frhvvI8XDSc7Jda43PSPdHQC9FfDyfugw+OwSf2FW06U
Pr0P5X80YJTcUMGfHAVunjpOOgNZzDuyaTiMRCyt3/E+zLfaAJVvQREiEHgjvTpi2LbwXcMGY2+k
U4rIsjw2jpebRuJXofM5rxKgxVXrBBdN1JjyCmxKq67yDu/nQr/mvrcTDitxrCR+bi2V20zOl6Sw
rvjL3dQRzry43u6rWJq8KYyG1VL2xLiAJgf6cD4a+WXZgR1LxhYhx944QwYCP/OiWldxclAH+Vus
1PM6RQzKM6zyXunyQ93GGzm2LkyM3a1aTfxgjnaLUQduOGjOqWJhvJkX0TbI22hrJvF0UcMTDREw
yRufy+CU4Kss/qDRRh7ckqa2l9K/SJoFcX7M9piVnneyeRpaJmUo2pVaU/jJmF0tivUpKKXs4+08
vB0HQMnf386n2+V+vH9LHUJ87qm6ICVpgbUHE892+BlETFQXdrWMaw8VRBxvnu3RhJK9oDFiIgSw
+en1CE0J0coAokHs750YzqMb0cvqAn1AXI6OulY885f9SltnczOU87LnCD0qXi63bJmQVB+6mwzr
osp3Mi3+xN5bNlZWmKuErlNV5zYWRVf5EIeNqx63tlarRtV9l8qtP4iSYRdpdxbXKEq7o72AQqg6
ylEuCk3cNJc1iO6tOSRUIRzam20Y0vfM5rxPTe0eCsDkkuSTaxmPOVcWdS0WFU4LMCzUlgJHXYf6
VylDQSnMhz5ax6bZ+VKJ61gOtPKiCZVUnPCbtdkapqdPbbTPCrtyI62M9TXHzGDYOrV6I+lQ87Yf
vdbDVvmf78G//z9f4rdk2cWG6vE5ICXB4RHBiBf6aTwFcI8cCTmi/LlSBvzM1hiRlVdwZl1mMBVv
ANOR94v6vSHiS68nuDGsp03+wXf9fHUhS2Vrad0y7FW8EsetvsiNvUrCUVZPs8IwA7cd++Kkq4Z8
l8kGWBf0o+Elx3pchZvIrPR0G+rmFLt90cRbSl9Y1l5pZrrzTVHaSP2+9LN2+RFqx1Cz/7mmvY7u
s7v5z7ZFfOop0oizX7dvsRt46lnwQoKY9/uK9zvrsqLlD4/qpRjMPdCUH1e0YnvLqQNBYI7sYMne
hZx/DVwE+otYmtggW4Q1tzoy//NQs1tHWgZpKvdhWTnVBft+O/WxvZe0LV5Gy2Uux5wVFkkD31Xm
q7SOpU1lTNWqHmxzM1Wp5PcWGr9+FJhmhMd4GsTrdiQ1A6BqO/Mk1aUowO07xjG+yg1p+cr5w7m0
4iC9DEu6kJ2DwmpzEhSJbW6Xuo6ilaZnVlJ7apZP0Yey+UOHIG6sf+8QDqgMFPy837q1iU8+hSoU
GkgZCOY+sImfolWQSRWBtP3lz/lywcYn+AJpU0iY8aWnnS6EZvik8O+OHnXv48eDq3w1gcKCZj9y
1Ddjqyu+/uyujCxvhqfTNOwxrClyyV0WvFBaKzAcEBJV5DlRUzNqDg6QCea9qNnVTm7XpatPub2s
tKbu1RQiqbTINL5Z3ZxIczxrK1XcmdGGDIzUk8dZc5WsHtSVFEs/ZactDfjNH4Yp/+///lqu8ev/
eySe/jjcv8U2EhI1T1GIyCO09aNbyouEydEA6AKGg+TEF2cF9FCxd2DLIT9YqbxYgtDxcut9VOp9
X8IUCfFVm8qeWWNsxODBhnf/MgSBXOLGAM19z36DraCLFLuorm0EYha4Tg0zTk8mM98lsIqua7QE
5ZVURqBSl7lapK1yjKcwkX6qxxhrDUTGyrjKwZ9WQwXyoTqiIGaARqU3CnCENCfqnT13xq4V0AmO
rfaNIyFSEsv2rotoRQ/VmMfBpWNGySkD2TJ+ZM2HWBVb07/HqpfdNm/QSMWHHkP1qCciAgLeza9b
6mN5t/9H5FG83YBwC+N4JqenCywFVyCwYdWx1XumVkrlV+hLqfo6SqfHees9KwkRjc+jlfIOy4G2
lUYBuJBMqn+eMPNFKY0MavLeKCaER1NnFyjpjV4aJ5hd9bvMwd3GmczarftudvE0/g7RK1kVWIfv
LCLVNbsp3RSjXXvwUbODWXd+EdSf53rkM1V7OQ257Hb1kgKIxn1bjtTrMmOg0a35oObsFzqjPvRL
9b3DbMxVm/5OQ2B9Bb2MQNeTFspoUuHfpX2K++5LoRY0FmO6CXRJrd0ytXIE/GrDr+aowcN8ulN0
DM67corcotcsD2pift63cr+P50gFdtyXMTblaj+cRXWpoQWYSdFarZdcguonyfUenobqbCxjGJpr
O4uyK8NIVkntYOwotZ0VnVWRU7oNY6G1io0mX6G83l8co+jD80L4HP7jOZXZfcvTecWeEB96ek5Q
znQRqzKIZPZ4z/sPoSX9rI1+ekysDBCqfFSy4HU+9cpsmmhJMNE4Gl68a7/3h7mP6JXpcoTkFOTv
I27i+WMyg5S2FKfRfZIpdX/XjWrpG5Xj3KtyDACnHKLiyozLYBMWLUTKPAH349ZGGuq7vDdrY5UG
ZpIj59dsrHpJ7oY4VS/mVo6TT1UvlepPu4j0yS2hc+o3shmq36xSbtcfsXec0wSZ5R+x1+d3983b
9B3xyccAJGnDIqb1eATHvAxAyMWAZn6poT3P53Ql7J7BNrMHe4GoIZ8TLMetMLsyLtTvWTEfYcqv
8rnYQXDwAdyGniVN0/MQXGLLQsbcKPZTk8QnrW7M8iqZJAf0cBIpPqFEN5tnILe8wYitU1YZirEK
I0kzVktQ7+dYEuPVXpKz+Wc2hWYFEm3l5KPtS+OYf7MGeVZcuZViZdVPakfPHPfSXSGp8XrSF7jN
SW5n8moKc+s8NVT525jbytowsmHyPgL1YXdFb/r3QF2/hf0lhT2FKMY/HImxl8Av9BfS4anloHFG
gQIxKLE1eI6050rooFdOz6GDv2GB8DtLsrwS/xkg+I/CZ+/oON5QoOb/L/iYjHsqXQfJ/XmEBrWG
VaVidGg/o/p4VctlrVDf29S+thfL3EVa3JQCjWtcS0d/H6WIm9CbE630MzhJ0pb9wDhs6HmL9Ct8
xxHhidCEL6Zp0rKV6uDKHPQiuUh1Pf9pFUu+a44D4KDFkQs1Mq1/REJl3SjjwLmSsna4XsocbYmP
8HwIT4bqv4enDy4iu32jiotq+ZhERYQixMuWFHTiCy4IhikAeFCnZoJXfvkyP9VxcaXmIKdpD1/8
HaHHdRgS/sgvCFm09+XQI9f8eQ7FJID4ZCOHDiVvQZBYXkQodA2zy5Z674xGo/7MRnWMtuHQKZI3
iopcxHF6t6gtFntzmnt2DabQXY6yedHglJ/GakyY8YbF8qWoVUbNrU2ts36MqrNMqyDQSs+qFQxg
k6rVWv8j7I5hJ0aTv4edW77FuxWfeYw5gXdFSAkekfJIVXvMigIaBvGB1GhhVfbKZRVBExgKZNLX
MQcUFn004OZU/KOH1XsK95FZ+zzohEIJyDCWYaDFBSDnZdCZpaLUAeupfbxg5/RZr/MgBv0Kbdyd
OfIW3xuQrLGAtMrACwnapHIzGmR7cmt5PHdqWTpJM3tQsYCUDHlvDIZ1m/RZ3/ponXchJKRYqXYf
wXYMNlEY/x5su6asmRPfSHLic48Bd/QpITDEevMojvu8UwR1Izb72EEyzwj25uM5VWEpwOIIzRvy
mdiV/k5ylGFw3MjVcW49ArPft6cSN6LnAQdWh+UDWFv85VmkvVbbH9O+6rusbIG/VkO9qUZYW9yT
Rjz2oqFuq5PQUmt/CvAo3OTJFCU3iiGp04+w6VIvKsfCj/o0GFuvAZFd7zNbqq1dadt5/S2SpmBb
dF2ofjb0orS5MEWDhG8kugQfAXgMQMFP/HsAXsS3b10vxYceo486yqDMPPHgdfv8rCQSF3zdR3aL
qH+P0QcTE7ofNEiWlyBWnx3zKbEAV4QJ7v+P996fF0yxnKfOoi5DYhVHqhc1to61trb0stmnjYU4
uKHm89eqLRuZdYpWyadFqq50a5iQRu5wdtyGac25skjQUL01Q21K3fx42DSLhk0qDE2M3zHKVZcz
ST4EBjCSj1T3sOGU+fX/PdK827dE7sVnHgMNaAi0bBAjf2iIgnIVYhKaDrj0QQ/0eaAhbo8JMuiQ
R7mWp50Md0agp2y+uSUxJLynriIi9jLPMeSQR8nBMNBFxykS6vNubgF1KKOIt+zVHg6wO1nxJzRq
+3KnDeLk0xA8V05Sdu44WX7kWCdOKp1hmeR2eDAlTbcJ7eQySZQbtUwurHm+asboUtbybcBoXdbR
qSkXV9GwfC7S7IK8XbtOo3yrqowANlVO7Fq8q6zRH1Jp8NGNvA4qyVdJqjiQr5IsO5vS+rOqNHeD
aZ5pSDO7xdh9MpPhTOnYmlpmtKUqHNCHPAtzedNDHPa1AG6YGXiFnO4jWb8bJA76pu0NXfOfXVu+
1cn3gpkrBz2S0MPBbHu/tgcUyvRhb+vBqrT01dVqniI0wpTLUjfOnEShuwWzMmuHPK1Wc6UeQNxc
Rv1wUnbVNpLTu2ieD5bZ/ZeH5edWASwZFD6iv2edXIFG65Traei/tFN0DiLoYuz1S1Bun7Usvhi6
/qDU4M5KNbrqpWQVTNLlZNRXRiV9apX8JhqmVbhI65mf8aDjQTBIiStL3SmOQ6vCUbaR3V3PQ7uV
RiBnUb2sGy0Rppl+HUZ3qgUTtOjv2jq/7nvnSi3yranVp6MRfI/xeANTcxIoJZLDSY/nRnFuD/FP
NQHFnGd7B71ED7e4LTimz0HICVuxNgt6Ae2Ypu4S13d60owY1C2noZZc5sP8zYznPZPIpaQUn5AI
PZcqMHdVXJ9gN3vRTs7B1Ovzzq4v2rjYZo7doW7RrLUlwAk0vwnbevAsuUByPvVCW5mgsmap58Az
dw0ru5g0Z1XU+Rf87yywp8phSPXrMC8/19BSUa7yC1UN/Hqes1WrsXBJ7SBc5arWbmKEvl2ASr1b
FKVcCAkS3ES6MF83o91dtKWmX4bDoAxuPs/jIR/sr0vBbJMM00XZhsU2lgbNdXp59CPJ6lao5c8b
k7/+NXFTbkJMet1U6iR3okZszNFprdtCbeO9ZRRDqXwM0A8ZV+Cm/55xD2X41vlTfOgp5WKoCxKc
QffBWPSps2SUkVHMpe0kmYmu83nKFZUWvDEpURycXqzBHUBqwEkex+53pVwxqrzsLNHa4tgKqOXo
MfYKndTKi5Jm6TjsIbjE09YwUIHxuzK22pVmT4vxPWuWPthGY9QXCNzE3Q3z0DwbblwRUhtTHVaD
Gcn2vhzCcq9qXeBXC8I3/uTEymlvBey8K2Uy8eutK11FfiZN0E0shmSrhWEWf8Thrzj85zHm9PbH
m2CQZ8eYYyOJqppwq/3lVvM0UlPZny4ufOipxaSys/3hgsPoTJD8HnCOWxzhCSqmkXfz+15rWfFt
EdRH7g26BaBXXxX+GXpYYHdqu0dPoAC3mQZ94xuF5uCVMKqmO1ZilT0iSe8vRlm1FVBmgZ2TAnVW
T8Nyqu2V2oTBCLLZRKi+H5cuXrGDWlrfKRQZ/9wqO9fQ/czDfjlxRnVVNCUyG+NZhEJo20e6G6AZ
WgvxUB1ZUHdGT1RaEBZtjhqj81Fv1CpzxfpSgGs/fMxGD7PRP+P2Ik7vSZWvbohi/vmVPkVbyukQ
EhVkwJc4ZwcqgEhaSBn9ogn8jluCk5jk9MPu+pVUIF8C+swSiPXjg9rGe9Kn9VbDijiciqgSgxE9
8suGNdKjNFCLcdmHGRZyyayudb2sL+TSMU6yOqxXeWkYnavN0vhjqifDU7AG3WsIGh00SS0sto1z
5QUG0Di1DYeDHtZz55q60riAlNo7qbVvC6UM1lpGb5liEICmQGbUvtUv+UXUararsnj3AoQL9sWE
psDcBXfcNkdPDs2xPemXJrRuYNCE5w64aITEZlNJXEtqtf4QS+NsftHruU12WmRIazsfIr+SOtXr
uVrdZHFeGR7KsT9nhtT7ptDCz33Xq+vcseqdLA3jrg6tflMkEtr9bEi9JuxVT1cz60ufDfa1U5a3
VWANtstieZ5dWRPdyzzP+yW3yg0DSfLdxkNHRiytLVcZ4rSbJDNk18Z06ptVyaVbJeo3rZaq8yjI
dB+uRGqhghubmv/xAo8vUMTk3zuY09s3jUzEh546GCEcC1KaV/hr4/qrcvA6kQPQeWNgCTW2EXQX
T6UDc1Q6G9YaEP5pMn6XDoGvRsYfog5GETBs4QS/40YFw+dlCyOGRs5nCCtCFmJIdcTXn+EIy9SQ
xxE1HIRfrP80xgt71GmCHR8hjLOQ8WNJK9mdGEg6rbnOGVAqg8lBH041Mbkk/Jtmnl1EjDQhow1E
yhuTUWdk5AmW6Aq27mqUwuuxHb2yVL7zAA4qc1LWyZ8H5ibNhAPEHAUm5kvNXFVZVKeESSuzcPph
8sqYwLRp/E+xxkPIZDbq9daJppOGiW1iciuY4JbKOExMdDaTnb5YZ9xhL808OdyYxbCyglOHORA0
5L4Sg2HWf6tH9KCl8ZBl6WU3ejPkT3KKO8N8c9WKv7KsfpYM22vqfNuV1l3O8LmokqczjHZiKi0H
ZYM67xkk7INNapnAUroGg2zJQKuKyXZkxGXteDcy8hZSfgYAc4UP4iaAIpQwGsvmZK1A9fKXzi/1
chhXMeI6Sp19If3WDGMFAOTxtgyNi8VQPutF4wN93ycS7lqKfBUHwx6P7y9RH17U5knl5H6U6qup
MDwjjM7tWDtLIxRURiU7zfCiw8SLAbJHW8txii+lpGzlpVwtdfszHJ3rPG5utSj+mc3FV3QVK9c2
WjYFCXqIinMapNYZP7hN7gQrs3ZOps78LCn1qQbHsVNpbFNL/Zxq9tngGLuqLW6Dyjwxjew77tBA
OFTDQd47T9xc078tgf19KAAGag7NgUiBybSczEa5SSYB1W8Cw03UbnLNaNgp43irpcmnpkhXTS9v
wwWhr6QbM8yi24OTTDvuZ46PukG4snqjckdHKVYopO/CtFobM2J5qC37cxbs0si5SE3kKRNrdguz
3SVJ5kvW9HVKKz+dyjslKS+kQP7EbLrtI2dys6Y7t+e2c5d6Yi1ghK7RSX5TdLfFMG26QrnSGnlx
+2S6cLJmZ0vlyVzofhAqJoOpus+a4kKL5O+1Xg8uSmM3c9j62GKvjT780YAf63UN+maz0adg1Rfh
Bj7ZbulR+azqn2WsXC+LnrhTOv7IemRBQucidIxNpBS7LEgwD2zPgeEB0VXN2Y2mCOlJKzuwGbkw
Jn7L/USd7BOvaONvTgxfp6ukkzrNTrt4/qFMypmRSJ/TxP5cWRBXx0q4IJiN7lYKiqR6dQOTZyvr
9RWz9ioxsnDyKydddqY+rjLTaNpNuBQJt+tFGhQvNARdJ4C4k9uJA+KtMxPH7fIeQl5t69KuMUNk
eGZk6E+N2qh8e0RoOij5+0VVHF1hIAKUbiLEjLiwP9VC5ifNw8SfIiXfQd4YeU4Ecy85tS/PFv3l
YBXpuqwa+EaUaL/Ty3Jd1061V5NE90Ydvt88meDk0BDw5WayvSyTzjpnQv6nd4YdSKmaQ5u+eGOT
zH7raNI3HB1rj7Y4pbJawSrRjGnb2IGMJouerLJQ1w+JqZ4mybg2xm5d5a0farLXquUhCvRPKvsL
DKQtL2ejMbPZ0Nlw2GLV0Yqlh2Sx/gjYg0htvpEaFiMpGxLrqHvcrFOxOjHCZt2b0W0V4wPBbsVJ
E9iBNjmDpUsbWOfWkH2CSXVpsJUJpOGbpCaXqTWdlssAVbixfzRm9kML6l0q2RuHBU8yOjdhHe9A
7wUuwsgHSSJhOQ4Pm91QLUOr0RrE/oL6JGJ7hLEaW6T2VJ2Lbcd2qcjay48+4aFP+Genfnpf3L6h
Y8dp4nmjAEaasg5q6k8BIxbPiBg8UK0EHfCpT6BrRtZLqE3aHFSf+gRadcgLLII5i2DvIrjw7+kT
xBLm9aoDsgFXPG5oAAYEaOZFn1CFZaJONYq9Xded5LOdn3TDMK3FllmX0d5Nty13uAtKo+arUyF9
NuQ0+jrYSrc3tOms61vlFq804XeKTHfgRZWYT+c2cly7KdasQ6oelk18YoEd80NbK/Z6mDhXudqs
wmr2ITKsJ6Pf6n28G6YUd4n/SAW+lkp3/VJvtAhQbeZcAhb0AymictmbeMzXM8LNpYbjXzGvQmXw
NCTvZ0QbF1JvVdRnhmR5oVZDayjc2Rn8JjXcTrLc2ToUEgrAemT6ZYWmsbFR2p96YxyG1l51knHS
lUKVL/SV/mcWT2s1mK/ndtiY8j1wtfN4PhujBFjE5CKr51rNuCW53kxqAp7HgBV5PU/rNIj8uNR2
qrUy7dGL1BIRAWMzNYuXII8SF7Kbkv37ydi2kupKOk4dIfYZIS5yzbi2rGrXS5EXDMVPKfjWlczb
VBG1jzZhKfuVou1yhqpZvo9kx8N4xm0hJiHUcW5SiNQZvc5ia0/F5aR8kyS0redwu8jhjh7BH/Cx
L5P1MASuKn0fFk5XCf9XPL9VeWVzeUItuVJtKKGWZ0bWurcMf6IAdlhHJcEIccrhoLXAz2PbNaso
Y/OzX7TdoqNgVUaUPOWqmdF5Rnxw0k5ridHJlt2mvciUL3Yyebl0OQaaK+clqTj2Kitzu7ByHbw3
UCLwjDjySrs7tbviRFVqdyyljdJhAF1368hs92H/ybJOZ/lEthM3TLPVKH8JJfVCpdCPvcbhIPYR
RXKdmJ6vP7WzzrXGbmP0ppt1PdJzHCQYpdJ+a0eRb9CTSfnsGgNmviZXjXLaKXp3qaFnH1UdGJj/
cj33m8zyOOn1w7dRt/YZgZIblp/rqotquFfXNmGKpxZOv7VuoE43e05abZo4pUnpT+IsQVdJWmmB
rNGkqJ6SjmehPByWQTs4S7gOaHk6xVk3bAHTKLwM23FVV9xn8vA0VG8UVuRV/SVtMXVJfmjRF8S/
fT1IMQy6UzplT5/iyXmFtrns5yO7+ybza0m/afVmm8SGX0AXdu3WPDOG4gDrzLXtahXTn015hAdm
7sWmcqoWxpXGkimJ0p1ZzmujsThQThu9pWvN63Uc2+yBLloN2exBv46KcqsobCpLfg1RarmRrl04
cuWZc+knueJNxL6kpMj+SEDhGpffC2Zi4ao2wCDRUEbcb2y2A5yJeJNYdMqh1yMQqMb5fmkqPwuc
rWqfzzSltaK6+N2sCxpVh24ikYO1Gmpu09+mGgeItOCMgKmzFrrRXHphHZw0pkKmICKLSyMKuMjW
54l0hpaG5zT5Oii+Z0qLamCxAZl325XOCaIf7iR9yZaSsh59ludiZbfdWsrvW7vbt1KxkxedX1x6
WsPyQxHWLXVzlU9s3srk3oYaXSgOEm542PSyO/A8r/IenIQPAtpyjShCHM6WfRm4/exhCzWu+3FI
Pxa9vwhXgoP093H9oqzu31iY8ZnHaR0swdEL90ioetzwsvwF+QTNVJRnsf39XX81iyME531xAThW
bb70eNy1/geRTjgt3CGE6x7X2nfUX6Q4X9Vf1MVpD0wA2VRzQHuvdmWISWp122jBroyZgsiA9r5N
h+I0bwmeuWhDHxa9a9Sml4qRqlkMHw0jtCfm6CLssxRh5P8SVRnddppXUA6uZUmdPVz7RjdXijtd
H5Bhlu+lTDp1jNSXa5Ppw7Kuojn+jqhh4hlVeNKp0pUtRd9SI87dOJ8Hf1HqvY5AzTpd0k8B840b
t/bA69RDr6miXWtIOz0qNxrPnz3x3pRofKcfVqB77Ziv2uBrNlT+EqheR4IHW/19SPLPalB8/l/2
3mw3bmsN076VRp9zg/MAdP9Ak8WqUk2aZcknhCwr5OI8T1f/PyxbW7LjBO3DBhzsbCCxS5ZjrsXv
e8cw+TqrF5WqemhYr3KOvuU8K/ZTEM6ryQKFE33YeVYcPVWhekmYU8+2O4c7AQqmjs5IR069Xgxh
kmO5gXBKt1UJUyh6wZYmKzOvZrncWIX2qM0Fq0enUvNgqpNvR0nm9oVZu8FcFqSWSPvWDsONM0dV
RyGOEh9x5RqNmwdyeBBV/iDJ47XiVA2N75VVHidMQrKfiKqffSMe7VM9Za3kBTFaEJ+lrX6Mo86g
a6ujCmsAxZvdaZSylaZH1PuIxGSbVMXXJMuxW9pm0Xb+oAMpujTUt36uZ9mlVFiN7RU0n+ysVnv+
M6Sfh3Tr38G8ggTeWvzqhviA5y2q3Y/Wm/dLgosBegg4nQDcs/H3+5DOJE4WFTCHSjUoZplFA/d2
SZDVw5dDjc7ZRtDB1fIbl8Tfq6WQGXHfLLkMfIuW8hOWZ6L1GMNOK3fDGBvbaohVn0IRW/ETpy4U
P7edXuFlughyu2Zs7hW5SGTfMGptZsa05XHVn5miMCCeY6zDZj1TiXXSFybJDsWnUl8nxjFRLcYp
fJrNM3DgDCU+l69QoSrVimksrrtwsq61HstnUkcnXWqC12Exx5eLTb5YDPMcBGmTLCb68WynX4z1
IWndK1TDyIaNsFNWUlnp/p/n+vxc2/xB//Nb7/Y5D5+zXzGcy+fe3nznJFwYHzj15Rld5J1vj/ZZ
90RVAITCD07jZcWk/JO+qcX/S4z6D9ungbSdhY83FtJOvtxvPNhLYsTPy6eFw4c8Ec4WcWvLy/ED
SC0PFvSkbgw7+mmWpaFTgyIALRxmuBwtJjVyPtfxhc1Szdefa/om3uUxBX16+VQtPX4CH1oupkuH
gj9lafprQjr/irIQ60q1TrXcXde0uXgZBYFloj3WFAZ2hSm5tCV8bsoW5iW4Uc1h1y8dg3TNbNAe
7SrKB3tKCIOat3JJLWHYkfWWyKTfNFQW9kX2JaLCENdoRmzEdNCyftN36omO0mdyWFd1aHSQpH4X
xutBMtsNxv51n0yHdGzjyzGbK7cNlKdYF5tei2kBlXYRFYvqUrWYiwc2oE/BrJ1YiFXwrEjuNnU1
tNqKZlNEAolVxiDfi3SgOssIunpo6uvBHgnWbpaNnG/71C07OigfTFi+bO+QTXnzOgVWMS9o33ht
N2FLiFU5i2Vrn7xWDzrtsil7k17SuWhf/pzTb+eUm/9fzulL1E3pa/33CXUBW94pXZSC6AV1ot++
H8d3PglhvckPO0uU+0eXNaSRSg4sKhlyMDnjSybc+ysIKhe1q4NM8ayx+Z2TurzLPp7UhU7SUEmg
2uEVuDBUP57UPDfCGYJR3SGInXZxrNL4NA+6JzvUCPYtkG+V5J+1NPir0LI7lP+3cpd/GSL0f3qQ
bofKuG1nDbCh1ztfl+fOgV4QxrVw0vKQ5Ka1E4ZVsTkRFrDwRCyfVtBs7DGJ/IZJyocL71a1M2mr
fNaPhhoZB7MNYp+sWMWX+mjaypGQfKbNdNNPZuXVC/aLf3VaYbidvVqw6sttXa+GPC1XVcnkfTmL
ZBYbekRD1e++JYEq51hQs47Hxm/tQFHXQUl5Hb/lApthIWl0l0IYRGm9bi3ni1OnW1MEez2zb6bZ
3pZV/iXOqgOe9WNh1YTgxk4D2BHl6zDUj31QGWsrG+8D0V/17Lf4vBABBeHgjlGVUuuYXqnzeN8S
8S0F4UULneW2CTgWKQkdEQyUnCQ40F0RhDh2aif0hKOkXl2APwQBozYJjqzBLZiGmXY9v2NLOdTj
fCppddgXc1H/KRX+pi1aXkb/fKi95zQqul80Ui0fez/Ti96CvQ6TzbeX5du7F46YeZKdD2EPBoaf
xkoy7cFC6TAxVQ3c+P1M2/8BDob7QqhskKDAKfyNt6+6aJ5/PNRI6OmWYLaEKOZk//T6ndq6SouS
12+sDygo1OoRSvk5SsJiNfS4YRM1cHMjoLmu0V8oCIl8XOFH0eqUOWjKpVEQ8WhbbXQFeOO3ItLc
qA+9MDSP9P3uVKP4mpiUyxdyZqJJkpeKtKUpjl4rv5Pql5pwOS8aVH01lelL0+V3Ts27Kpmrej0X
JSU9obG30/KyIcUmLbveGyWovjbok2utMnVW3/ARsiNzIcB74lf165mMgyXTSdPjGz0bfVSg/deu
Rj2iDMG1XYgv0kRPkaRclSHQbh7u4J6ONeBZnuWfJkV6bafWn7P6uTHUk6YmX2Mtsza1JEBGg/Gu
F/HnLNBfrZLMhaxJA88erKfRLqM1lNDXIWwHKE6grTDQTsMUH5zIHFEYV4eQHdujmOY6t5Ndq9ti
R1ELuQ7pXjIKy6dHkwifStrbtXac6ZNzm6ppPDMoas8Zxj2A5GelccRK0cmzALFC32wv0hICNre8
AJRN3kZb3Mq1m2Xd85ANuWtF6svQzy9YqEjqVDLNR6+QNu4gjeRYcOcKUKw0kl7UusjcvA7bXTpJ
m7Zk14Xrn32rGcJtGHSXKGgPtlU9M3Q1oOnxZSfqzuss56oqxhhtbpBdV1UrrSnba924C/OvadDG
/FFP4rbvk2NjZpuxkfZqrK+nNE+9QrcRf0uO4s4jnNkQ1M6N0Vs75JOp22TiczCT1hHN2lfRy0ez
k829nlbrIBu/yIkoiOPsYjfJ9Yi77t7qlXFdgaetWuHou7idbxUwaV8pg1cFXZxHRj6JoVHquIpd
bo08aFxHnoZVYI+9R8LJasjq+tPoIOsJu/vcNjzd4CHUR1hojS2+DWXQcvKRxgTiuaEvfg1dUW7m
NPlE39taEGvqlnp62Tnc5PRs1eCXwXMuWbKbi37f8TStsCB8MZvE9GHhA3cum6uocHo3ISgEBFyZ
eXAm1RsMOFuOT7vVRPNk1kLCMxyboasAF+hquQf9fPgzl53nsiU74F+u8FTkv0wLWz72vj4pGvsR
O8rCtVHc8HF9WqIVqUJlwvrRib50jOhIlf+rwvuwQC1IJK3wZ66Nm5wR8Leu8OWK/qhUXjDIJSwK
4o5vjhnwx7lM7Ysik+WJ3p0ywGnUl7cGAP4ozw/56MANy8GBVNo7pdbu+rpO3KCqYYsG5Alhf8P6
FUI+GZYr6+EFh2Ed1v1jEpqvRT9tpyxV1lGp78qRmlFneBJ6jKKP4cM0xwt9bC+rHtR8RqVXSuq2
TFinaMqpkiJxC6eDWNHafd+l+6AQfqAHNwheLqKyOla68rmV5k1aINBxAlQvWnTiVklW+VQVq06J
Hm1zKTu1ewg5cRJS91Wr4iu7Mv25QRcxhUSZqlG1B29bGQYkY6t8MTAiy12ziYviEMb6Q6gMj4mU
ruw0vKtmadea2Scl1UmQqm/0VN6NlXEXakXmaTL/XQa5xyBSH6rc2aNM2JMpRNOR2VG6Mnzq+vbY
xTn98s1Tp8uPrdwWntwPJ2cii0fiLuRiMLZaFQp/UMrE19L2ouU1iTyH12SD7iWt5MmPbGqRnEJZ
ur6vmyT3ksJ6SJrkODFFSsgDXMmIj7banmBUXiqn2VvWtFZ7tCxtNezQeVH5VZzgKg7Z3B8rR2bz
Ddd93a2QOrJR0qMQ9uFJbjLQFsOvo/aTmS4dNBLRypN+UmfB1Fz4rS5vHZ6XotIOctP70+SsLHPe
zmZxZyZoWaT0EDgGJJR+VxjOy1SOq1FrN4ItwKVsfJ8Zyk6R28cEmRhI6I0GWyO1uh/ks3BZEy7t
LjoFWf9C2MgmmKWbPOiujDDbZ2q6N9CS9CazeqauleY+QBZCEshGlZNjh0JhACUys2Jb8U3YBHwE
XMfCzAGA2ydQgrUBUEsjNLpSFGPszzZ+HznMkEdnMH/NXoIqSkb1YUisAxrnr2w0dFBPh66RRpIU
glSzwAhMqn07kUNIGsQ750iOYlG5WhHJxtOYKAlZ65rJVwzaOYarEZXGH44mBKQyuJ9b4U6R7//c
w+d7WOP+++d7eFO/vua/QGeXT71P0uR5LOoEYhbPvX7/vYaZpFEaa1zQBjCr8U7hUBK4WPMW0HSZ
opfA5/fVmD0a96jMJf1Nhfkbd/CSN/3xCsYgsrRNMz/zN4bQBYz+CGLBDPBcBEh3iK6T10klQ36X
5b7OReqW6XRr1dpurqzr3pI/ZWoEHWMSuYxR/iWR49txGi7GWYtdetN5rJTyeRIjG5yc59jitUeu
Vj9T2huiKa8iaXgUEJdZoRBbZkSnZMgfw9z6IlnGsZsnDnQX1eT+6w+9KeCRWtOnj5gEP7W4lsf6
gmOz7ededxUtuWgQK61jh/U00slDn+R5Hwb91zRqWs+YZtlDa526URF8IiGtTA8tGN4XoVfNUepK
7diUcTdtE3OMHsskI5JyLNGRtQwzTiZF0UXsRM0uzSKz3Ykefv2RKsKBACjLkbxmTqVDZxiUc8QZ
SvCyM0skprOxz3vh3CSaEvmhaPHWMMvaHfQOr2Fls4hibptl9h3ELC7VMqQruokdpOKM0LKkiFup
L0c3H6zEq9vJvlLNBo63s1MCW01lE9hz8fTn0J4PrQ6W9M+HdvdaAxVyQH9yKSyf+nho0RbJmGiW
iIAP0PNyaEmyoO+QatzvBoZ3VkUF64KO1Qke+BHSWipBUUt9vwI47L9zbP+GaLH8or5inaY+hglq
WY4/YM8ayt1CaFrP5FQnewYWc15pXZPcj5GsowhBRZi5tHzGBz12rOlWCa0IXvL8hNtxcVEtD328
PP5JoTXTtoll+2DlY37qloNinc9MyOkBK05dRepkr9fm0JsJ1fTEXPK1Ji1k5ClzL6rii2E5l7hn
tzMHtQvC/RArrWeTEbSWQ2kTc6h1wjdXNCjxErKN4wD8FFbxM0bzfbrcCCKpdyFXhFmhr+nndlcJ
81EsFwmxgizfcf5MMblF6AbaGLbHjRrEd7lR3shGQfjxcjV1nfXYq8alxPu9DYdbCNnbVAuA08WF
QfKgK8+RvLbl0PKqZScWy3YchXK1sYxRd7vKAK6WzK+11YvDUq6wYH2IO1vWHm1S+b8hRLSFclz3
Qied/WIE27LGuTo4DBrrSkn6+3ohhxNjfLKVvlpVRiy2Van1G6Vm+vFKlEBPthEEBwSwfzpKvwso
jH99BR+eB+rVX37xEl4+97YLWf+hWp3ADYiatybrNyqJOKSl1w4Z4fdM2/f3MJgVbT8W1qIFAltc
TG+vYeLpcRyxwZDUcA4R+Z3zfH7N/rAJAV6An5j4Nokc5Rf78Ty3cV3NTmVGO4OSZ9dsjL2hdPOq
toa7sdJnniPnopHqY5U5CHnq8cUhdGs1WzFDp7ate0rGotD8Qn0OaEnsXMll/GSXZY2JO5U9sx+u
wyrLvWaMb+uuvBXlbPglbgTEiTBXstFVnqal8y7PE6N3naa2vCFxxk3QBjPqKwHQUGvgUJnprLsO
FR0vSGeFFmCjDvjxNCnvj7WivColaWJIJlM3GIJDGYWaq5t95eZjiaQDVGJqhwAZewbkoxvZBa9C
jZelYazEYA7rdukzTUfzeRCa5NZGkCto6eJeYb6ekTj1Y7dJkU6s5WHs8bzz9Yf9mOhxvFK7dDxa
VfcV8E+6KGm1nEP3z9vy/LY0/lWgtDhRu1L8Ai5ePvd2vnA+4xzl6f1u0OON9U4BUb2H6+S95epN
KgxZC37Ma5Q4knN22Ic5l/cl7zcqhb8JlX5PhfCrfCdahEzQZ0ZeLE+86T++MGdtCqqgU9tdYg2L
jh6H3GFU5ci6FbhCtBOWjpPWSvWlqGqMPsOYdYriSiGX+yVguhZdtGMGNyRlenM7ETU83CmSBrCY
dGmzEsQ2ilXUD870/OeZOz9zS+DRP09oxyJvwyJ7rX8xpS2ffH/qqGhYqiZVSAc2rPenjqIQ5G0k
g+GE/3uSHZc66jj8p99V6B+udZ46UCmkA/Q38BV/51pXfxrT2PqQu1MKB8WJPgC288enzuBO6p2g
aHeEMXEBRn1/CJUmRBy95IVV43SZfMsQywQ4iVsoQzLezEk8b7ogkpstPTQkQVUSFo/LsWyR27ro
faZTRwfvLiFZQtpllKIF20pTGwiM87OrLo+xVUUntDasLR5bz/TH2/yNN7O4gP75qbx5zr8WaRnx
/P20OSyfe38mGSQoa6JkTPveDfJ+Ey75tO9GZW6ht83B/s8CBHAJIs/8vm+8jRrWf0jNB8klmPFb
iPnvPJP2Txs/jSJ4KiHgNKYhi1+NGenjTahNcqlH0ZwT/TQGSNxrJPA4BN2hyfZmp+71Zj7GsBWZ
bvmTGa8ipaq8qe8Mt1GcgSKLoi8PDOHjahaNdN1qYZs92bWiXkDPTJbb60o43paZpAS3g1onz/oc
1rOfRVnevhTz3CiuMfXlJcoAjBBl8pJKeYTK0xFb2cnyS9EI537UOmWvCPFq5LZw+yqRvTqtDY/c
PWOpN3NkVw9RpndJay/JNTJp6MF0AHV7ZGZYJWFurmw1ab1arR/7Tp5WZed80WDafKO2Ha9M6Ziy
OgoOm1xd5KcUWcfzEN2OdRq6bR1Na2XQ7U3XwStFKAQeUsj+Y0fY2lbTmtzVTGoBUj2LGhxgiYB6
GUo36VFuN8HUu9i84lWzNMfWLBIe0lECjeSAmnZZ3FqSGvlSKOIXM071yfvzxji/MRym738+m5+e
0Q/k4S85keWT76cTGQg5prAYZ8TtbQlYXhckZbHdfhvnuarfjyajC2amczLgt1CXt6PJqQWDU3lh
QIYs+8FvLPWq/LfXBZfQMkLBvgD5saz8eDQZXAJYH5Hvmkm+CmN7jGmxVEt5FXLy9E1/xoCdakAT
oa1V0OGhNQ5yJj8EoMYz6DHqkJUCmpzYyuKF2fROvZVBm9MgOgagz0KpnmLQ6ExwlECnw3nYd5G2
GUGtO1KblLI8jKN105ucfcKHlHLcZnGyd+Z8X0vNlQQYjghkQ5PaS6JIxy6VL/EjCYK6NN+qpW3f
mje1yNY5wdWpLu30INhIAd+Ube4kRGywo8p6BpAvYuuFteO2bqSNZpqXOK42MgC+BixXTcFKAdgf
ZuVgA/TDWmyBwnwFAqCHCIjMem0szEADRRCoWDHq1Je68LRUMXfGxE7etvg4onUJyRBk3QkL4iEe
2pNop0fDGnd9FNLkrHXbqtB3bSHf5kp2VwtxxJdoudhstjHERuPoDy1ER2xL1wHEhxPg6swWLsRc
WJEMeqTkLU0PUnsxwAD5tWxG/gCZAu7RYVvFYWLL3Yl3eOGNqfYUR/FjDxVjB/ql3Ij7GYqmXLga
IYVArhg5gvKgF9jJFlYH6XzmtbF2Z0D4lHp5o0IAEZbwyQyDnQUxJPd41YLwUwRh1E/ZIYHkMCGS
DGP6okMsDR1Om2Y+GAkeFDWCC66yzB+i/iqGlCJD/DTP6qpvEy6toX6wKDRZzQuTVTnSMYDasvqh
Rm+PYN8ZiuMEA5Yp9o2KUWqAGauTZp8vVJkgbghJuA17FnyGTN4SbLarF3pNg2cTzXCRJ1rn6mN8
jDTpL8jnjZblh1prpLXa1eQFZg9S1T86cHgND1FIcAhmWug9A56vhe8z1IZfYe7Q96v1raiq2yYf
bhp5RKZYkXU2l0diLR5so8NyXMpWv8ZF1Scbp9VbAyJeRLpH958JKDbWon3MU7Jl/2iJvs1EBrTt
P9+7x+evWKR/tRzysfdL12Dxsj6Gt3wYiWAzyFx971R+u3dpk+cvYBumHnOhSD6iL6THoGsHaP1O
nfzGxasxrH0kQZYxHVESsYd8F1hmfs4oLAiyU/vWqHcA9emAUVRbCLOFOxM1nu5dGVpx7CtmZT3L
53RfNcJEiBKyNUovzOZyukW225DvZ+X45PvBmFch2dO+kDBLJFKVvBZYwDuaT1CzGCjcX6xaTbeK
Xlt0xFK75sZT+HmyhfQ6tcpiQ89C0xM2cls3a+QB/W8ms2tyGclxnOC1CxWv7VOxxnWdrkZTn4+5
jvGuIwMmureZS7iA/swV3zbRf3++CacqfoEtmj883jZNfxiO3volPmIfNJwgUfuwDLw93iCIhLwS
N02gylInzjLwPlZAExAHZ9EJdC6v/5254hzm+gFcXAAPgI+FJ0CvB6PI/vxx4o+HSpkbtal3HXRf
+5KT9uZWedFw9y/zuVTqebmJm5gnLrA6YLps5+jEJDARwW5F1l7B/0jJYFv59mg8ZpPxeapiY9Na
1dNcWDdVaZorXXIwIeeSqw3kqwe26Rax7ZFoELq6UVw1cUW8yTS/WE2LYrybQpdJO93qk4G7Anqv
+mwmBAYgfFj3MxqN60h26jtCVoIVE1PtPJf95DQevEX9mIy5etITMc3uYnC5mePG2RughH1WS2t5
NIc7KSzhPpZ65Uie5EPaQXoU1hh8KsJ8OLWB2Xgw+GJTVWj2baUwt/1QpVczdmhyFxUFfetkBG6U
FilO1ppa2mAo+82fI3U+Uva/Hqnb9n/Q3CXqv6/Ry+fe3xngN9zH0KLfuPEPbwzEpZwLAqo4Px/K
kJEuISPRFtkqgWA/htstk7rzsUfjd46U8bclGpkETB+B8YtDitfHj0cqyhJFi3Kl3NUEczFn9EqH
NRnbNmXieZ8lxSIGX67iWM7aC5XhC9/erF6RRxJ61VCSVYKWkzjPMGOGsTIlyqgwIDv22XKqgC+R
tG7tqPHwMPT92lhOBsxa9bmX5mDwyzKnym5W1vbUL2wBJ2qQlMZNQ/znPXYvN5kGv5ANCYt36Y1G
DOZuDKdi7IOVPafXY1M8jcsRTjnLfWI8TyNLK3r3O3k56gr8AwKE1rWXayDlPpjw+mGi5IpYxCfp
4++fg6N4qYum+Kv9X0tN10tRTrUIo/b8Wn//p7si438//5QfPtH8f+cfDl+L1XP7/MM/+GfU5roD
Vrx5bTDWvQ0Ny8/8v/3B79jP3VS+/u//+fw1E/lKNFj0Xlou8J9xIZl/98+z0/9JX0cgpV+5K5YP
vp8EhcTQM1J5Ltd4A9aBOJc3yNn9ywP49l6x/oMJgz9kAjvOngu+0tt7xcQbBdAOtknUKBvrb6Gb
Z/rrx7kJsBH4FcRKNbEZnsUlH1hoqQShGeQ22klmlHmmNdTrostCQpVMFii18AQLAKl3tVjXwZSx
dnVY+JOLjIlvEfXex7opeSQBp26diGCVMAC5TV8sPnTV2Bj9uJva5JQAGTWytpLDflsbhdeQG2PZ
qIltIM/BukhV4iUkeuUiApHHUDpo+fXUUXBb3w3pSx8Z2ITqm7RP3Z4mJiP/Cz5vowfqRd/xWpui
LTaOTZUVF6SZH7EReWpWXzB+ros+Pg3tUVKGjY3iatabK0d/NsZ9KwhFaBO37MVNEd3URAdoOBfS
nswAhq8VpJyXMMcVS5RGEGzN4cuomYyKtDzp5VrrBYKRjVhyAqPyUOmZL6XDXq4sfxjklaM8EGzi
O4PmYaO4b4N7Ai6R2GzyrL9LEQxa48pM2eS69pnMZVdxak8JBm+sktqbGpMkkmg99oobC9mX1WCt
ONmR3cwfHcK3tBwhr3LVBUvhT+jXBBmlsuW1nbnKkvrIMnaq2HP16T4f6UNHJxDW2WWKjDIuq5Ps
RG7PiqiU6bojlylFEKNJXFbmpcLtMA3btG1Wo5S4JMZugki60fQXvTDXbZB7RhOtpz5eogBdXcS3
WUcsc3UdD0jyqfPLRIz4qDlklfBNvcDjpvmNnewNvfB0ggm6mfZ2a1vw6bn5q3Mqn+RnL51ek7T1
qhhpp6Xckak9VqXXBT0ag0/1gJUk2U8FNcbh59zEQy2xD7+28nXYJnd9cpPF7cqCVmzpX5zlBKl9
tJ5DbRXM4aaZTc9yWn/xjFfxVxXgXkkqX2mva5u8L0P/og+Ol1ckWeXGHuk/hNG9sDLPkrptMw5+
OBKsFl0pIfBlspQo9c+FGhyMtlpJKKUxyJ8ca9g0+Sld0s6nU6p2W3NGt0nIR2N4s3rDwuHNwQVF
S35pbDs7WtfKTWcn10FQodO+CPtnc7ofg9ZV6xa9KLERw9daQZGUbIb28yil0Fgs2ekAsYwDh3bo
eqsNuVfLtiesaVM10alwlL0htE1mhLvO1i6QS2buwFPRW6m1nkRImlWcHafwrnOaXdCkG2PC694Z
KydorywpIOwqX4uJsjMtPEyjWAWk2phZe2ukKtpwVbmjz3Hd9NciO5f3Xk0JMdZ2zX+yb2VmtRRY
MiEjKr+H2DiQp71H0xl7Zhn8lWsEWlgiX3epdGvqvczDpJPsR+T5ClvWvCvNSVk5RtBj+MeQgYL/
M5ElN2Vb76NAPVGTdmmH3RIHNF2mcbQbtLHfkrZ5mk1txgllT2u9mLvL2I5sT2dA3GtZWxwkGxCX
5W3mj5v0Tu7iyW+y9IuolsQWFQlowBRbtFi4OiP37G7cW2PxapobK7cIfiN7S0jl9RTX6i6Xku6i
THsMommlU/ZO5JtEQtrelrJyBVrTujgvBtrHgsdA0QQKOfnRbofPqZYDhPXqBk+j5PJtzR5GUQPJ
CildIWOu25HIOajKg5rMt51obyLbuDXDkfsBhmgVJFm0pR5ZrOMkvIl6oXqBXMgelpSBLI9MbKO2
/ZSMyUsy4aBO+qw41oaOgNkobpxO+xKGoUDBq67qCAFQY84CExc5KW2XFwwbqOx+fxj49Wv+h7lg
81qcngkw+X9nFlic7/88CzAR/4LrXD7zNgYwwdJKi6nZ+R7N+d8tk9YuyHfdWHAUBuKlgOu/0wA0
ugIlv6j/wTeYpd+nARbQRf7Pv/+uQP2dkfhnJenSVM+4oZEIhj2ASZux4+OWWWplBHioJbteaffR
TPVml3HJIMros78KffwahgCnseXFo7NWFPVIJsBKy+RPihxeF5W0CYPyWVFKXjHwK/Zk7FWB/H4S
+KsRqNXNQ0+cviPXhhtY1pVVtAcnGz/LWedVRnFSB6yIzTiu7OUs9nJauMqkXtJJYkO/2FzkY7Zq
uuyglNAzznjV1aFvJvYqVuZ1Ks3cH5zSRD8iptupZodLer4qWyUijaiggGK6shRQ5pScD2e4diIs
3Xkm7i2tEdTnzRs1IfkxmMn3qXbxYO6yTPsyIiqHpdrYcXvdzeZuDqv1nGYsCnJx6qqRDMZBeq6G
bGNl023n5OykEe1SaqIQKzzJsHLETVr2xijUTHgwFzRVL2a0NtzMRqzP2w6YSd2bSi7P+IScEqGM
I0W67tpKNTz9OZjnbXWJtfmXg1k/D3/9svRx+dzb4aRtaiH6QWwQrHAEwVjemCXkZQYuSn4QedfP
bkkqfShbUc9dAYsA/G1SR3iGrIHwPfrQNOpJfyuDg1i9nwBO1AdM6IzVNOrp6lmn8GFQt4oiL3VS
3nYNICEwiaaVyrGIh8wtMxPlo5k75Lv1l2qhbHSpIj3VaMjrGNYKBRUAlNXJxjXTdySyZYc4Eg8k
Ao0g6gYxjUTaVU396GjZsahak7l4uq/6ADTTxho2OFRwlPU2gpMY0/HEsFS7ba/f6VblN0pd8iqs
0K4GDcMjnb4r/P0F31CnXtiNapBtmkkssKSfuU1TXEXOvI4KUvOUvv3L7JIj1UNXQZDeWgnCuLgV
F2FehmtEOTHRtFrtpwGft1Up2cChfU3izLrLY0TXhp7QU000wyqweI+JQYdF0CnyqKynkv4E7hOF
pvjEjFaqyubsqA89btF131fHcqx3eV3d94PVumkTfKKYGvIjxrjXNWsRyvxWqvBhVkycSrOCJxpN
3WhhIYXG24iCvmqySckZOpdYKznvcGuaUcR3QSJnXqdmUXvJ7yUNb5kxRxPmWJ+6TYd95c+JPp/o
5QH/5xPtfx0Ivmz+vq0vH3s/0MSKEGmFKwIPGRDU+4G2qYBn6bbYsg1lKTb6+Lbl54LpojP92bfB
69sgW9PC6yDrS/nq77xtgYH/dqQVXudLzgkqVO6Wn4wbhTZ2lMALsQMI24dEWz4LER0dqz6MQ7HO
c6i/8aYhUSMgUB7ogL4Pe0v8AfqMyF+4NW4KVy7CbWAe00VOkdUrO2G5riZ4VQ0zarHT1WtBCU9V
sanDrtn05sCjKbPXyB2y73ktMnJ1B1+20BopGxvXc2VZXlTbnlPch6rupeJhrtSLri+81ux90y4Z
iW9TUq1CCuYxYm1UbpqKZd5hJUkTddWUD0pTbsqi2wxRTidSsBqCDs9UDh7grAnrRHbh3OZkWxea
ugpZpbURW2wtr+Ug9MZR9+u+WU2xeZiIMAy5ZuTEOY6tr0zYu9Pb0WKT6tgw1Q5k+R6GyYNteaFF
zxOjvusE6d5xyrQfsVIpyX2uVR4Kqs2kEN3chvOFE3VXQSieppgdvZCOc1/7+NFWeRR65KDd4xTE
1Rbsgli+GovgasbliKK94TakkiIyip2T29sO/chAFZBIwgvdzI6jaNZhngyu4K2vqQ+NMd4APfJt
UjFEeXNbMsZrxCKbwWqec3806oOFc7l1TH9UTa8D0QZ235qt4gmZGIfe64zocR6uVED5FFNdnOde
nt2l/z9757EbR9Zt6Ve5uPMQwptB30GkT1rRyE0ClAvvfTx9fyeTLJJJSv2rWUAnGopBASUqJTF4
zN5rL8Nwyu66ea0ZeFVGP3Qfgk1EDzPRxaefHNTCoeEtCedYaVJ3kY41iheiNBLm7fJFZt3WVjUf
lA96XK2QS86kKV7iAzyXaQqNnvWj88s979KfqWOyasqzaGjnjs6X8hXtxcwZu4WC7Wc0MmLQvbnU
bLzYu+unL0m16AttlpjqSRac4qC2lcZGUGsW1fR9SuN5P3xqvG9TYM21kZYU+CaePo8hQIOTzoY4
mmkB0hy4Nswqlp5GfpNYScIHIJ0l9ueR2O24kNzIUd1YwyG9uBjDYoGqDpFhvyTdbpZkl9yOMKD5
2WqsAs8NJb55e95H9TazfHeMP46JjSAzmIX5aTKO67z5UjW05ZDzTO08aex5od9ahY1x4zgztXFe
JirwazuTAuWUuCa3oW8ukgzf8h95XwISwI9gyRpIK+Bkz2unmzlpNCNaywWFMRmcpNYGe6uZ0915
8knCzVWU9tyWrsrWXwRN7RZ5tHa6chMlw4no6yb8K/Xwx6B99nNEG/DAK29lKjq4MFBxe1clujvk
Ou1kOB8iaxEWKn81fga8ibHFpi4gJKKJwpnZhks1xj4a0TdeCTOmLzOvSOYWd1YwXfugbK2S8rrO
c/NbGn+1zGomlfXchqQo4auCbR2wlObaYHpkbsE0D04AaRS0s3Gss7NttzaM2TjgCdg7iyHP3Q5v
A7nAV9aDt2KFrlWPszqbA2qSQpG72fRRHypX726MNJnXXKoV1JjIphKIhGm6kMtjgsf5lODa17tK
sMo6aS6l2cozrq321pTWFkYH7QTDDFZ5k4NDhANxZ2mh+QuZiLCFENwA9dSRcWnVK0vHaWLmRAjc
FxhKYPtgTokZL7ziKwkbyre/d/L+Tuaa/M2d/PMn7K3gLn3lVuaDD7ey/U4zKaPxAuPK47/cig9l
NhUz3pbAsiZfPEwRxuWOwAoQGpXREcX0kzobcgGCEODyXfP8R4bUojs/AMThkIkJFMwJnO4OBe1y
yWSqU2TmJWXT6ovOV6dTfELi4tyrp6CAbJhCldGSFIKMrpmpdMfXouIjyEs3rAk4KoytkqZYV5Pm
mtPr/V1b+7VFu/XrtbWskJHhl/DK0uJzj0trFzkOZ5xpyyE3kDAtergn8/2HYQu1oAo3BQLgPzLB
hxYO2i5aQKHTtWH00XX9ScEnGsiDpQUfUCW5EdWvzSIWHJYnLRz6cF8YKcQEKBaYpQ5D6CPf16tp
UlYQ00znQi2x8USwX9nqAgtEqQCcaFVXb5MlPjDz1M6/BFV6rXv+teNHGzXsLx2vv5T8jgLQB26X
1JMhiRDghPl7q5V+xCq2LmFbfu4057S3qy0Tz9JVVX/dY27QxfEyiEnwbMuVgh9bOdApTsO3sPQz
ty3b21IfyY6UkMIbqYsfwBmvfsa9vU09e+bL9YUVR5s0UBdGLX+yJAuD1BgH7eqnHwzn5kQKpNyd
mBUgvhSgq7fmfYPA1ywycHNz7fRc5ECp7yOw3yTvNhUmLAxArpzYPnEoP0HUl63WfShlZ56kIebr
EUCKJW1IZTqvoe7O6by2lZ5/1XxpmY3jTUSzOSPsSd6UbdCuYnVYBEkvnSfmMCiLwc+iavN3Q+42
pEY78usNubpLkjt4rC83pPjc44YEF9kL5kWL9XjOM4hkwmk6/Oe59aMQ8mF9/DD9f6qaB5/BsErs
xh08+jD4vdzzZJgZAy4zMr7////K2vQyh2tb/6//xinhxVZEsgSSQh8HDcAwDpDOQFfHWg57aSMD
1ucR6URWvUabcd6r+BXTG9quXRWntI4f0aecRtJYgbPY7aqboEE6ZvIBk6rC1Z34yoqoakejQ6hn
lRd6rkLhJY4jAIV36S1auKcdpsPku/ZNcyrL/rbIQNyLgOjVQSFCRXewRKnoejBtTAMqdEZhnjcN
M6+G9Fl145e+VRkhUmiVCX+MpPlYD8nBpR6RtYf1t77Q80ydWYHjL1PLbFyvSclebT8qQwEBM7Mw
zS+u20hbFGOznYL0vI6Vb5OESz3++yfJFAULMxfGkuFlaFlzo7dvpA5QKfXHcBkQ8oEjXvBBTJ+0
Cnt51fqO4mrZNd5njEZIDeDv9v1m0RnYIQ06kS0DxLlJIQClLaxzvUrOkzY/rVuJrBuPTKRsunUc
uLZMjddTPjJ3idJrwn0lFyztyneq9pomYlWH7YBGoBbBLpTAuKJEejXXcmMVp98iWTujgZrFunGF
VdUHQKOIrJJiwBEsGmdTON0azNDcuDRxxnRSWV0MijYk2CX3X3GEwbsZX4VZhBDhPDbscoVL/XDR
YaisA2WB6w4QgKeFrDHtdivDHn7Ypn5j22W9Yoru/YiU+DqXEiRoXpU1wnRsKmfFkLXzXAYI62z6
lqBwPoWBeYJC8696Z89U1ajHfn3qrO/SMHlVHyA+93jqEEGIrRyKX67aA9zHgkPHppeFCOA57KOS
gMWX6KFUQFvAoscqgN+L+5LqCLTmDwVlCufeQRWgkdxJQjwKNaF4E0DvkypAopItiKMOt8QMDe2l
2eUJk9yuLa8rjpTx85QEpQNG4NTS93QohPi86S3DbeNJCc/HwmNsmTbjUHDJh86FYNYxz0bxGM/+
3my7m01IDH+9xrZ5kL3KhhYfe1xisG+e57I/XG5QnnFdJBBPWII8b2J2rv7CJgshOtSzp02M9Y6I
PJsbSYXyg3zkj2g9tqgkn9BFGeQJJZrgnWoiB1PkBj5dY2jQfC0zy3A7TMnnoUHCXaRFdp468WWe
ppuoavHE51cVa5wRNTOTjXRlSuO27MxNi9P3XCIQ01VU6brQghMJdCOAlt+VDvKSLziczqdUn5Na
4Xhfh/pTZPYIsbLZYMNtTpo5jRwmfa3bOVe9Mc4Rlq3Yp2dqqODhbczbsD5Ra2ujFdSN6TCzka97
MI2sapwZWXWLQbIKtkj2XwZTRa8VyJ3dGRX/Oquq0zEoEUkWqzb7Rvb4ulHA0KwtcSOLdryDBksy
QNlj6yKQDS2uXD/z/WrBXb8seg8XCttPckSZarLUJ2Z4bhwww3dbu+Z67NKwlWZZMGYfpiCzLqWq
NltXtSQSAtt82U5ds7HS0JOYYarS0vRGc1pMQ0+wXaSWxsyrAuClZoxJc2kn8MxFV9jj33353/dn
/2/hhTWA/6v15jNsAWRBxYtYNWHbYcj0tObE904xMWm47wwf2j/KSpyNma4BS3D2CoHv48HPzI+v
2vg+aeIm+ZP2b0cofb4pqYwwMQbvR2fGROL5pgwioxon1DObHDKdjH1C2VnpQp9kUn/SzRB176dk
uiyl1NhksnltxN6J31o/yXIhaAhWM3ssAZDMs2XgefqJxlTgqhXZy3E1+itMHPp5WRUf4wqnl7gk
LmloFBg6OT2V2Vw1Terjs6ZcDCF+37luhPOJMQJp4jfmEG2LfrjWA6lkZi1Z86SJFjpTtyTASr9N
6LeaFQmcJ7LSWstwSjfZpMwkxViZPay2Pl1X0KH6qgQb13w6wEY6jeriS5QSLmVkFFBYW36Vqy9B
x7gR10zCJXDXzKVBxvlvIjTSKGU38I14UdehhY8/gCIeFUtDK95bpXRbO9anlCIqopgKKaoMKt+F
MiDaTAuyfZCDtnxcVGBhn7Pt+hI3woVF1MApwYzYxToiXQNGA643hkekbjqS3VPDa6+TW1TkENOC
LF2E+O8wm2RIolX6Sa4Wf3vF+53LBfSbG/XuW/zqjSpUPA83qiMmcjbzNeRCO2Xn49bFlwJgD03/
g+jzcVgnBvNscz6IP8Vuhz7ZvMz1EB9xoeK09IebV0hDDm5UBc4OwKSmAyThKPV88+aaYLc2Q7LF
x0uHmlgGJ6ENm8tvkdbFEibaJETeDSORXNhlBx5ZXWE3zU32J7mRjTEsG5JmrZu+9zvp3Al1z2Be
hEus6pbq2OBBHsr96cA8XlirlLMB2bYnE9CJjNuHgTMyIhyQd1ukQrlmT/JqJLTfUeJ9Caxe2mqO
pM0iv6q2JWEZs7TSZeJm089eXtYLylGYi5Vq0DtGI5xS9IOyJiTeJvEdmuZVgyvHODxmoQiKzowz
p5zGZVpY5tY3m085DpzQKqMuuW1Me5hbsSHP1JYJAHRdVFTFYF7KA1Y0mKGZGNWm11rk8DuSqnO7
Pt/Uuf2pQdGny2N34tVpsPhbqe4r1d9iMNu7uniNeC7yWx62FRuEnHb4LEIgdzgDx9+bFA2oXg/2
aA93IpuRMpQVj9/FfQ37cCcKVgv4iy0bWBjuQqsOgJffAzEvthXW5Dq0GjQgsopHwvNthWu9jn9s
n2xj2wvss8IYNMwzd7yJbsehKBPblCaESEZfbzpHC4vzNo3s7UAsaXvuockyN6bFGLj3puRvA7Q/
rnXqot8c1z9+/vxRvXpgiw8+rKwdYZG8eeF0IdiKj/0PVEWstvjPXvfzeFqLjCNkbGIBybvV81hq
CRBeF956xp5+9WdDnJfwHn8+twLOXyYCH0f0R0967BSPW8Os2nQrF5o2XIKyOepC2YHrQdyW+ZyR
fFFtiUOmj4Fu3/bzJjFzwiJyDWHZou8g7q2LLGqTeSVppjSfCjXMN+hOM2luhKr5lzJ7X9Qbv53r
nN1V4avK42dTHVHKMxJkbdA0i+iPp2tNh8DzqgW2TRMAUvvA2Xu61nQLQp6jqXum3x+lGCgv1hrH
JygOeUR4jzBjElOfJ2utyAN1NL0sxxyh0ayVQ0x2uZTVIc/wnx+n8ym1k2HjSHWikPqRavm2zR3j
Rh8JoU2INLUIb2NAXmurOIuaTZu0cUsKvUW4iZk0gXPy967c3ZXmbw+1s7u6vvvG6XXg+iM+9Xii
Ab0gucLBbwfzUeM9LDTh/Cnm1QTkkIODDPHxUBNaLSHFQn5+n4nxpASlYFQhbYIV/TFfbHdoHfSP
Fq4n+xG48gI4HHJFbbvO8jaRLCOfqXKwDE6sqshIvG9sfaNNJoSwKA+iRS7C/AhLbBbxYEFR8nQ9
iJbJLvnPESGAuYgD5Be120lEBA67tMC4gepZ7mCShAB2+igrBkJRAFMqgao0ZbrxorsCsIXAnEEq
CGWI1k32zQeQSeKfVlifFZWyrp3mrPex+C6IZ9dxTu8KR1nyrcl3pVeWP8wk/BIG8feBAIsVbzdI
GEmmENh6SyQCm8sCvsscpoC96CS8URV7yRh+G6a1g9YkNdCboRWbUmULGvR14DsxmqxwJ0P6aakA
V2kZfzPi7HPPONAt8SuiQ6THGys0D3Um6LC4z8/IPNiGqlZTmSvQ2EuZkOHOvrAiZVvnfbu0WtnA
yTD7YBQitzG6raDMwCPzrkrMLUCFzvvIi5ZRiag6ipsbrYtIW5jkdWqWdxr0o9VkmVDYSzRiKrrp
RaBI0UaPkvpE8Xzpb7GyL1aEkeavi5XLH9VrBnPiQw/bmmIW5IdagCzzHfjzuK1RX0LsRvBgcn7v
Qf+HEhiup8ilEaYAouUTfOyHElg0nUwAxSB/J9b4o/vD4V/2orPEsWInvcAVZTcveHJ/dH6Xe7aT
plt1qBBaIedZehOTpyDR3gdOf1PJmPZnQ4UkrY++BDIx3VX1VUTHyJmTzpsp3BZqQSqOs+KzzMhl
b64G44eU4XmQVrcew3SRLFczXDfUftMBOKUM3Yu+kdycMfzgIdYYGMz7rT2vGdQTvYxp8HCCYGUV
MMhv7OZnWiQAPuYKbPdTxsC/G+ON3rcXRtcs7T49DVX5gpHFpVkVG2sAAw60xaAnH6MSrYQ0SHeZ
E13W8AyalGMF3kGPCJpUlHWLlYbrdw18P/2kh6UQOvXnRNAWdGzE3EnRz0fBaBigNqSC4+AH3Vng
jZcK5AcPEoRQIYaQItS6+tKZCZoV3lAzwiAjPmeD26pUzQO5zRYtnCRyr8PIKddqXCrdB62wp6Wc
gQN/NgZJuRn1ZJj3+668L4NW+7tH7/cou+M3e7RN7uo4fHn5WnzsYZeKG5augBGceh8X98/lS4Qk
Xj5Y+B5StXcyaaz0Hzy5ucsf9yi5kvf1nRBT/UGTqu2Q2ec3LyZ7iDm4oago+Vc8L/FUZtBdVtjB
VmljLtgyP9XqRjqx4oGU++5TCjeFfUvkxSa22gUl7GlEHoe4C/pFnwQ3hL3NW2vKVsWYwmRVrI7r
w/vUV+kXI0MrkZXSJY1F55Y2+oWsgAZaJxUZ4SM2wM7krbHgCN1elU5qs+7dSWu+NGO9lDKLrF5N
vwydsiHpvbAJztCcWTpZw8qx8aduvZnnBDe9PSaQYIPLFgSLwBXzWyWuYY4d+c4PQtfXL5P+zmQW
E2XgQcxmvLY86cSsJpje2558RpLqCu+Nee9cTWCtTlpsmFNuYyY/jvcx6L8WzolML9UVMTfsknPO
dUptHjI18nG3KZkiqUyT/I7bmXhlbW5K+kYJa3bvhxJ+uC6oxgyjfFwWsqIiRk6PN54XXiaOl56z
clTXiaPPYFjRlw7h8jfZw/pLbpoc+/QgURd5OdQ/5KS8DFCnVkDpcr0kn+EGdIT8pKq7dlCzjkjB
QtStASrXGrWrierVRv2K5gWxNGGfjjVvkxulizYlRv/IZaFo+fzoUND2kAUaGal22qibtJA2JmJb
v5BPxlE6C8dhVSPGtXS40U25bsxoNSgk5EVGceqUoUJE4RfPuNClbj7037FqX6RtPW+qxg3T296/
w5fLQQyc2uH7UrlqkAjnxloPYV+pGwX58KheRUJM3OC8OH0aStKZGOchOIYXbyM/nkbvDLoYWrMC
2yL7lLdxVyJXNtJplqkX/iDNK8TMNqLmMhKavhs5qdzANk9ypM8GEmg9Vr9KJAAW4XsOR5ix/qyI
vpfIpjO7XtStNYMesxqRVRu1vxzBAwuU0eaAqEV8N9ZKquObwL8y4x8VVl7ItG3/i2nGGyM+KZFw
d9ZHL2nPRoTdfXDKPXgztoqbwHWJxx86UOLUvy+9ajHWPzPU4WG0abVwqbVUhWjHKzTkOuRdcllc
jxy4Do15gtZcNYFI0Z5X0mValEtBjLOEthyFupP7y1Yo1lGuT8U3GGtXKnr2po1dyDr8GJDUmrPS
vJhAVIdAmqW5tJbRxFtSjIcaFymaqcAZT/Q2vsBlzwU/Rf5/WwgHOcR/CUp7o7FE/PCsRIFvT9Lc
083rsZkuOxT6PUp903cWRpKcycgeNGkkRFLmnvOXAwp/R2LaUiT9DJOcWcXC6vACMPAEMJx+bsDk
wSkgt1a6MboDeY24CAzY0pe4Chj5hw6PATI9Fh6eA6OWLBAzsqqLmR2uoz5ajDgUSImx4MabheFX
zAA2GT4G8UiQD74GspLNY2F0IARNNc4HfnNFfvkVYQNuURHjlJ/Y+l2ntZcWnglEua+6z3G4yYvk
3JGUpQoxfpKiZSoSLYavBbYLpOStBmwYWvj8KMAJk6+XWm1ASHTcwU9dfWyuWlwcjDEnng1Ceva+
96VTXdg9KNTyMf4PPj4QTOgIbUOerDguktDZhF8E0gVSolVKlPj8by+864Xt3+LGV+G3IMG05OWF
LD73cCFT5QpvfHgMGugGs5THspnaGNIcbraAdbBin3bDwMOwWhiQPCqcH65kYbcPHuNoCkJGAen8
yaWM6e7LulnYbCoiQxK0T9QST3GXJjSCABeOGIyv4NZsEQy3ZPIpOz2Anxb6NBtT9eekeiPMvICw
cmFqP48qZDEL1pX1TZpMqXVNSZ4DhvrfTck2b6yskuNZFwTyZbHAUECrZihrgovGjz3CJgVvwMy1
snS7MGF+yKQnft8KxS+tM+qQ/jpEfyFVRC06F0NwbSDElInwGKoRnUs8MyuFcwarewW7/Ayf/Zxs
ZPbHYJ0SGuMS/nouEdrapR9CpD59EKw668OEAEp4ezgiYQwF4UDipBp+8y3cHTmSvdS1OJ7IkAxE
7pb3E/NdTtuwZpcqGICiarbkcZWbfNtkuLb6lxoxRFE0K0Ap3LcgzObO3NR+OpG/9Zp4qwb8o1Gy
lAMWL0ItDelQLhzKBPLYQmQZytqSypVpkOlBzCyLZBabDXlt2nz0P2Qdiifnm4L+esSs0caMBes1
BGnZIifaQPXSRYIijSQvPJLGZV9+Loph1lbS3ObSiKZwM5o/yqSeGVW4MKYVMJlb6sFs6nzueuN9
65hLHLgR9DjbxDOo36ttAiWfn94ybHFwob8Yxp+TdNn4N0GEfW9qow4v3ML/OfRXgR4vG/1zIXTm
qhQRLV8s2QGuKp9nLaJruVk3/s9CZlbmtadtjyKosjaN0S6iiuzPAopnfOUPH2zfXIweFZc2reM6
IhIzWhv9tYLgvSPpwevPpfir0DXJrbIiFQmaZ0kSabVSqrtpJLpBDZdSPLqZ43BdrVOjWw8h0pm+
XLWqv2w6qI39ZV9LW9ucqBD5mxDe5+G0yBDix34996JPpl5vxlietRo5lETuJloyC8lqSJ21LoXK
zLK7bKMU2A7Mitb/nNq9Pi9Ctf47f9v3NTaH3q/7mus7FAk/XjlF+dTDKYraBX8ljOqhLqMYfQpe
E9JIbLZiw9N6TkUUJy/gAo0GIJ+Yrzxta8C64ZfukfA/bGxeoSLCDRPICJxG0eAcHKEl6krCQaJw
W41Vybw4BwfzG2XSl10aJZZbkMMNQyMYa6I+zD66URkwY+SQ+pH1DQ+3YlpDcB4npKBy3i6nGBli
0Uerv7f07pZ2fotY32avTkbEhx4Wl6AaYtfBAJcf3/Mrepc+h24Yq3paHNz3ngLWEOxZQwip4Jky
eH26vPCnRwbDKG6/Kv/kitb5Ow6QLVUVvtqCPgUt69ALGyvsJAOlCbdBFWvazNAirf4cxUacrAIn
sjDkqmWu1x1RojflgjRJpQjgTne4ydsel0SuQVI0Scp0Je56cto7GzGhdjtWQzQzBJughVagCXK2
BSEWGSFnoRVfOx6Luu+kYZ0Vzngtl5n/yaZ3zrB2V+IvSplMa2kImxOrI+YJqY6xDr1cR5QZklsc
2o26TvzA3Mq9Vy+zOJXspalFlr1Qol4dP5kG1lJ/saH9GSoAz1+foR/vvuL6/vIMFZ96WObQZhny
AbgqzALAJKgEH+YyHJXiUMW4A7sasc4flznlJum4Oh3DPoCRw+2xElWhPjigrhbV6x+eongWv1jn
wjeEltVCSKa8IPaVYRRGRqcGWzguF0MOmUGLF3AOP2tNdm522jKN5G6FzfjFlDUnWmi+V51hjR/F
eZgX2yG2LuOw2DSdcztO3lJvpjMJelGs25/zSVtW6fQ+ruVu7oXRZ6nPbqciXo9JeYvj+5WF0jzx
UeW34bgGAb3UjGRV9vYiddRtGJmLTB5Oej28GDCVXRsFNWYDpFAb0dax/W+NKSNf16aviMu/6tJ0
HpCm63YqlvFedNor5oUkWSeFFFE1hGeWSlud9NM3D99xhQhuRNkDxo/OSWSECDDwUpuiip68thBI
9iSbylbi6gX57ujrm0Jd+wRAun1WnyuRdqf4XbRyTAzvKj/4WhR1Nhv1/HubomqxdOms08cB6Abj
9TQqcnfMAoVgYYqhwDA1ZlkKBgg2/aRkeIAEcvEjR0dNodwxJCqDG09CMx1o2QZxyZVZoTSrEAxN
iEzGMtkEPnm1k9fgw++5dTKuO6s9J3G4XCRY0qNhq+9gVn/itZ3rJRV5WXlXWhifDEqonjm5Vc6s
FDBGssOGE8muGWCNSNOgTkZ9MHPq4NsATFFY/kWmEu4ahnej7lz4aiOMn1H4MXOTCzK3rar8HtF0
LPWAYA5ZWedj/r2EpkVxrG3Jhz0dnGoRmCa555JxUTiRXeMUWMGdbpssbVyEff0PxTDIAHHauxbU
CMOxgkDcmEwxb26YyxYJtaN+ThFUJyGqebyVsCWdh/ZZiexaxh60KeO51t30ce1ayUcd7B0nqlmN
HwIqpKHEOBchN+Ct2yLsVtTMlTpnMYLJyR7kttx2I4TgMhhOhyE+8nANlMZCLk68Ej+KaBblkUuS
8PnUMNVDXp7EX/viu12fe1Hq+kM+d1LszgjuRJau6uXMRKbugQAoyNbNMuA7CGchcnbT0Qc03Qlt
B0J3BO8jwneEuAxBgA17BOj+XYQ8fvR1V1JXUDxcEKGZknzRwh8S08QcYX02dCdGUGxyCnYf4X3Z
SnNLunIKZz6M6ODh2Xl3NlJ9vHYMhPsC8kHGb3ThLI4JUXOSuSlk/mM1l/oE94piUVpkzmSLotNB
8ALXwyQgxixg7BUXb+S5L0wEwExy/daonbmhnZcYDXSY3GTNl8Kb1kF+OkTBrMRfqtQ+RBVfxKoA
lDTCuMAxXRsbg6AtFi22BsV42bX0BpgdQClwJ8wPHO88wgohy1U3QlFZ5lgk2J+jIWOheK5aEDuK
ajMvluooYqul06aBOJti92m0q2j6XAPaTAQNjJgy5AxO+uy76iFu805Ue6t4dD4YU4ytvE2D0xhj
Bz/WMXE+TfDhY71s6PDm4RhQLZKVgDFEhEFEHayIepvF2EYM/pmCiUQAwhuySBvMJUh2nE3JqsJy
otKTZYEFRU8cZJN/aDCmqNpbubhwMKuoMK1IMK+wwvaiLmTcNp2ljblFmX7ysLqIUnWhCWA8Dn7I
to63Qsd6H+eEfInuOWjIm8A4Y2ROVEjXWo2Ro/zVwlzDxmRDJfYFjtKsMI1FRxOPw88NytSZ1+JQ
HeOkK5F5iWmHgXmHN6iLWu2uqiCYwXOc55X2swfhKoqMJOovtM+u4uQrR+3OrLY8taWxcDWprFyp
yG8dPEQiw97axPApDdE0aeDzLwjnI4di5dsnZjEtHcxIbExJasxJBgWXEp8gQTsMvurCw8TwMONM
tcsAc5MckxPfCr/BSZmZ8q2BBQrGxUzqp4VvXKkYpCjZYgIW1g0WZhphDmGe5grHajufFGll4rKi
47ait0RA6Mo8xYWFFO1rnb/CyW1gymTV4dbSCVS+SGc5Li5yXaxq+zbF2yXAhqMCoFNzDJTwfumR
/MV4wZjjdZixjPWWVYp5myVv0vBDgH+MxyvorFmFq0xshG6YyataxWwmmafGFcjzgoCsGT/KeSbj
jN/NpOoDCYS3gXCtSeITkrf5/ST9sEh8CUcWRITgEpJ5pgjnGwgPGna1/DMWiR2caewdPzcXkAnd
BuccHFhSfHScCtJ8Wp4G+OvIGGfkYXuaAgQIACTSu9Ow7r4OVmlTQYanam8itvJXZp4tUq0/k4d6
87ej2Xc0lGa/q/XG19plhw89lHrQAGGq0o4+hOw+lnqiXVb5dSyT9mlwT0s9Kjkh2oNJ+oJXCKWc
LoTm+95J+Q8mga80zJhCgYrKeD9Ri4py8ynmqIz42taKHG2HAHBsC/tFwZSz1Tng+25IcTiDXti0
y16tHSzQmtysTTdpZDzZuriqp0+FFZCnPXLyDbO6iOVsOY1ST/k26RpIA+9WGGU/qpz3ZNt/zLUP
/vd//n804aR5/e0iC5MkvEtfo6/uPvm40lCC0v9C23Pu9Z4PTYWQIsAIEa4QIj5Q5EY/sEKEIYSm
aUAliPyE/fZjUyF0RLjgCqXC3tjkT3rnl6xCWgoLNSB2nCrcscORs6kE1FlGFWFECbPLDMhGXZtm
5i9zyTOVeVg16heZaOVVqTu5ei3n6NhmiRM7WYggB5X1F8/2G0yUm6JrbvMW37twbDuoH4qay+u/
S213nulgI78+z07v/gsIMHkFARSfe1xoBg2oYSH63BHwQUmeLDSWGQk4BPo9t5XUlXcMXmheTe7x
PTp437zqMkQJAjHRq4nRyx82r+rhFMWCkA2tUYXwuEMo2VtPTzQzGvOaGnLC/z2tu1VDSNnc1z3g
mnJK1Go9ge+pGECFJhSHWh5PdZvkvhkK5kS7qSp/OFPUBlAaeqxunqdaM46r2Ir6bh3neLKfhGHB
NZ0qU5Js9KnIz4Cgp2EjNbWu9HDzGt+Z5bXjXVqVPUhrMZxBauYoyEj/fI3+PwoouD+yX00o+Ect
Ib6686u4yV/EGPxHv+nhXnv9D/p15MEz7IXLl9Pu2ZLf/aN2gQu/+zOEGUjTfidPgQUKlR8YhJje
3cMfmDA/u/+yROQBd7ypIX/ff32/x568pF+9ht9/hy/jIF7+Ob/+DgRkf0ANFmfyH78J/pwnr0J5
xySURHLqj/1z8CpAttjFiB7uXxUY1eMV//oP8j/5Nv+T3/NHr8I8xPD+k0Xx/FWo7xgWoHvnDNw9
lE7PVgXaEKo3cDmsX8Szf/nHtyqEROltq4KIG3hkED2hhO8efurPXoXzDlRfh510//X9jjy+VyEi
dd72KnRWBQxcqHVgxeI5XBXUW4gTkYQiCxUPa+ooN4ioz972KshRx5yMCBa2ye45PDZpjUjfA+lG
ziSe/d94dKsCJvNbXwWrAt4WYkCL8vpgZ6DpEjOA++Wy34tH9w5oON/8Drg6TIZmjDAO3gHrgKke
ZgX3W+JYD0rhbvK2LUElAaKLiwqmj7uHH/fBckAUxiQHt+Zj3hI0im9+FWwJBLLIGTkMxfPyVdAv
oHJn2+weds5RHpT6mw9KWiOmD0KI9ctKgoaGJtwWY26eIz0o+QbeuiqoJASZjjR4FtiznQGbHsI8
X7zfGcd6SOj/Ro3NaBhnQJV8zN1z8CooIWg0WCv3O+dYd4b29vNSEdWU6L3uv1X+xINVAWJAFsXD
14+13RBEpDdeHeAnFNEIMu+rqZcbRIf5Ivgp++dYX4Wgtb7tVWjWO4ZfgoRzfx4ergr6cZPUEyFm
2z3HWlQJQezbXgVXB24TOMY8HIu83IMNgpMMab7ctbtnvyWPr76U94fYfhTwD07wfwBpxM/9EaWh
oCDKgo4K+EE8L8tMYXpF+Xnfjx/rsfl/hVcdvgoIdDas9fsNcvgqHCI3uWWZCfzzqo6ythLk0jdv
EMzObL7Vw3eA2wep09TixJSI51h3hr4/vd62M3QFPbB2+A4c+Z2OsgHk8v4d7Ou34zsdhP/P29YB
haWgGdNavYJC0JUKjGK/Do61uBaOzm97B6LPEGF9mPjf1wgHlwWAjU1MAEti/yqOtcZW9+v0DVsC
bArjiV0Duv9WX54OYNyWQTF13K/CevOrAJuCVAqvWr+/Fw83iIMdiErQAMjN7jnWQ8J8eyMuv6Op
0ngZ94WjuFWfD3roNLAJA5bYPcdaWApC8ZvPCkolTSfB5pdnBcUW3df9oGd/Ux/f1WG8vbBk/KfT
j7Mm9q/ilQ1i7u049l8/1mNTWDy+cVVQMBA9AGH8cbz3dIM4yju+TCAIPcnuOdbLVMQnvPlVYLdF
fo8Qojx7B9AZuEbhzd+/o2NdDuqbiyoxGKfNEGqS13cGRRfueNykx1pcCybUm9cBrZTIV7o/KA87
cOsdbh7w+452/mu8uYSguLZ2cz5hvLl7nm8JG1YAdSfplPcTniNtvcm8/TeWA2Nuhnr3KMTB6QBX
RDiv4Lq7ryDkY4XptDfDdLQbkFcN8tDuL4MDxJLuEz8qvKhxydk9R3tQvrmwpN2AZQvG8ADTHZYQ
SLt0aLhCWbt7jvXetP+NVyF4gEAOL5eD4ESQ8/BYW3A0H19Fab69dqBM4scM8nSP5R/cGewMFgrd
KaTc3XOsy0EEAL/5+kRJDvscP6zdczgGFrgNnhjWsb8K49+AKsGumWQ9QWWfFpZcHdwr0Kyse0zi
WBtx+80bRFCHhDM9TgH752CD2CJX02C+A6S3e451g9hvrq24ReExY1iDidz+eV5bcVbwIgzQm8dh
2FEemyI88o1nhfIOdAYMFx/33XO4KhwYRrAMd2IbcZgc6wYRCbFvfBU0mcJ/4CkS9fSsYFWwIrD0
hIH6cKwe5apw/o1VgakTRoZCYP/0HXBeOrwElsuRF1Xq268O+R2WLLbFyPvVnSFKbYiWyDLuS+1j
3Rnqm4ddXB2MczBPUNlkz5YDTSg2M8Lma78ljvXO0N++JQQERa+Nh8OvloPGGGi/ZY7yWLD/jXUA
IIMmQzSyz9YBC4QJGGrHx7b0KN+B8Kd78y0B2VRkpdxfmC9bLtRaDAMf6KhHisvgsvfWVyEGfiB0
2KPcV4wHHTgnpCpsVXT+rv2z+xuPr/u03n46KBBlyP5ExPfPt3qwQUSao8Gb2h+UxwreOv8GgG0I
YsT/Zu7atto2ouivsPIBXRiDLw/JWi2E5gItq0nL82APthayRMd2iPv13VujQbJ0XErOPIzfGtOt
8dGc+w1bUP1PhV7skAIds6gRwYa76pOqzhjEIAU6wdHQGaJxXVJgRCa4hyten0mVpNg8gbzXi01s
TsQwsZpBOrIC3idWbGO3Kcrgq49nyfRkBQaS6kmB4imMozquSdFVpqiiQjQbLeeJR6qYpdPdCmgQ
jIBFKmd6MNEDTwMmOF0RflK9FQO1BgEpmMRAE1ttQvUZpFp9Fcokkm1Y0Hd2gRQwMlFdODpgYiEJ
UjV3hDKKVG8FO9N0DIJsMOKX0zFaHz0D9GUFV6FRxfjvvVGXnticqmVFlRg/Qa9bkAUdw5sJUbQG
c5+bV6ZeZ6VHippzdZV2XI+H7FYTiWqbWDC8x4j0YmdN7aumyiAcWqtjEMoKFFTR+N43M+l8DJDs
gVHxzDl4VHrXYaw2M0EDxKknKBs5KCQQ9EfPfDAoUo1UDfzBdJyBNk9UG4ZwdleLQsvivpw+R/ZT
FRJ147aGFGj7Ox2O4WYdMChge6FaF10uqdYInHnPUEMDZC84ZGQYen/76hN9Pijgxvzj6pMqKUZq
IQH1SWWBaE39U/vyEhOEsAg19bY/bpFV6wwUEnKYUROt7KjPCcbHYSdsbWCmGqHgYDEdKWhUoR38
BNlOzwAdeQktCjpgQng94yo99VkXe+mEBPb8jiEImihM5zpgoSxSQcnWlTEto7sH7BFnvA4u6L4Z
xbgMtrrA66zNKG+xpXcPBjFoALGAQWvTwzFc6AnUXNZiwUeC0iMFW9KU1wG2AVwpmFEHI/unWD6B
YEXNMqmaUdw2oCYFYnWnCNIelA5DFFoh3N34YnhierfiLEYF0Ql3QaDx09MCDNAWlCgOYFcopqjW
wQjPkumRYuT9Ya3OGA9RF3PQuPZuSJg3kaphOdZ74NiuAEsKIyWaEFT3VnDxQej/qrvS07sVXOip
lBUooRugAnXK4hl+uu4GghUYK4CxVbWjnqoGGcUgBZbEkBidnBcsSva3wAtJvN9vEoMGHMSGUoHa
uBauw+T0BMI0VUGp793gXBGYChCUzdyQjnTACCYEpkIONFWWGPiDaXQGOnqQ4RmE2ZYk7h4p0LCA
3g4uqPHSI1lTW88Z2EmFWuOzM3iW1acjJBDLRy4YO3zqsuf0lAVHJKuVBRa5YlpGMBy71wE0mnKK
eGiR9VRPkBR6a4oLmkYcONXUW3c4A4PaxmdIc3nO8E9MjxRDdZgO8nI8mMCbCMGI7q3AYMcJIpYY
9u5JkWpsahhDXh5PqqjMwbQGc1woI6q/T1VeDvURyzHmHiOvORofsCQQvjnGbDvOpfKfSjolyCAx
3A22NzIl7n9p36gaIpiJ3uHm+yT98VN9wAq3Ap4X6mcOOKEcIT0cIA1c34pUNciZXoOwZgpGJMwr
fyuA2NUgKEPFvIlag6RKipE+djdGX8IAPzQkevqkwMhPtI6jizhpWTGOo0EwiOckRHQFWTFB0ToK
+xMnhd7aHP80xKzL6Yi1zh3OgCRF1q81wCpJednbVv/q7QIcqYA99RABjRDokIJFy5jrlri87C2c
fj0pKgcL/U0h8d3lDDbPY9bhsA7SJFtt2NuO/COkQI88VmWHtA5MlL1bgZKR0bQKb3pfNdVQbm+F
7utJgfUaCE+gOuYAg+DWoBkU/NNULicpK+q5MLpgDVpbRqwjkiMUTJii9W+c+mQFxqDVgYpjtEHC
fGre+h6DwCUdYZYAVsN7UvmcW3LOB2ILalJQbDJ2PaizgX3vfAoli0FVNQO9IrD7P+j1vOHpfJnl
82oBVGbX1UBfv8znxT8Iy5H6AO3FRtV+p70//bp7tB7c7z/if78z81VWXGTrjctmm5Mq5dn6NqRA
q0fV/3/9G/tP33tY+GHhHz9k1hk3W+6qL3b1SX8zK+yR+nmOLX79rUzMOjRneftm/6ita/Cf2Ln9
boq5dQHr4/ztG4SxUZvO2K0a/5eymAeYFjTM3gjQpbREk4kGPbYrn4qA0zo3ohx67K2zZhuAWuBQ
umrwc5Mvy610dMjICOjOlXkekFpnh8UdAX0tXXPYKnropVk9mmwhEIYtcBHwHWREZiT8GGx6nhv3
EM7ZkJ3dSfqz52YXYFrQMVgUa9SLTSkRJQaTnpe5FS4MN1DpiVKWEr2jsKgzT/elE8TiIAqPbld3
1uUQ6oEMrZcag00v7GeT3wngMRj1wh7dZptNH51TJ9Vv9aLcLnIj3BlOhtajb2/MwgaghuqcYqkG
fz9fGBdwWtgx2PT9/Mm4uUSWGGz6/v4+KxYQwMLpY7DqpdnZzUaiewxuvRQ5lc3C6ld66UzxAAkZ
oFpvNQafXm5zUfayi0h99l+x7hcrNISzMz+oh3fWSsYdyz4jgG+LuaDyuHdIDf7BrDKZ7swWRoAv
ZuVMUE0c0hwB3c3FdxqDTz9Y+hnSOnIMbItxeFs46a3GYNWPrvx7W2aCiOQkYDXdP5nZg0yYGLz6
yawfJQeP2zH0R7f39wfeKte6RcB3ayu8VlY968HLowvzDfEF4cVyf0qEBywL8cUyM6pG/2wkGcnF
gjGgH8yDFbQqW+n08JAF0CABqdF8XHimRy/K7wGmBR2DU1/YdF8tzmYg6AfDMVegef/kXC+sJsqV
eXK2mEnwMfj0Sror3D2jP3j2DfbjWrRlOKlE/4ByITnu3AChxr42M8n/ZdtnFOzto6Sv2QcRAX6e
ibKLReQR0F0mUiYGl14bt16K8oXjdiOcXaQLG1hjYK/NLAA10otFE3rw2UVZwAdeBqwWfgxWvZ7B
yJOMsFEMPr2eXVmJUTlNWk8aW8AHDkAtukThVOtmkgXGkeD6k5eFKwWxzgaHGOCbRbmy4kuNwqql
E6UvR/dFOD18YJcJxOFECjX874tcgo7BqTe2dJkJZ2yuI3tX1ee+sU56nyxG0mNnRgrfcUxQBGzJ
OmKzvB66fJReZQz+vNki5PiQhUO23mUMBr3ZbgoptMYaKDVV/kAUucwfBXXBnjo9fDZbyoFqFkLp
4REoOfq4PvCEGFz6xSB8J9wbFi+pj//FFAuzkmwkTrnVw8+W210uaSWOXIgAX0pygItA9NhLm9/t
AlDDUOyk0YNvjpBty1yAasHH4NcvGzGTxyn3EY5uH5dWDjhMYjDsV/OPfbKS386Zqurz/1mILgHr
39TYf1mHwKyMH4Nbb82dWQuCkhVr6sPfGgffPQA1N5ILASKAr5dwsEX/miOaIjxgJwlJFrDpsZeZ
lPphRVgc7HU2FwQ8h3Tq8TORk2Iw6i2gM1QNCdqjKhGLcPaisHdmUQY6PF9KLEEN/6YIhN2W5VxM
kle71l44vlSC9Tyuol+Y5evKXvwD1IYReJZb4979CwAA//8=</cx:binary>
              </cx:geoCache>
            </cx:geography>
          </cx:layoutPr>
          <cx:valueColors>
            <cx:minColor>
              <a:srgbClr val="D0D0D0"/>
            </cx:minColor>
            <cx:maxColor>
              <a:srgbClr val="D0D0D0"/>
            </cx:maxColor>
          </cx:valueColors>
        </cx:series>
      </cx:plotAreaRegion>
    </cx:plotArea>
  </cx:chart>
  <cx:spPr>
    <a:solidFill>
      <a:schemeClr val="bg1"/>
    </a:solidFill>
  </cx:spPr>
  <cx:clrMapOvr bg1="lt1" tx1="dk1" bg2="lt2" tx2="dk2" accent1="accent1" accent2="accent2" accent3="accent3" accent4="accent4" accent5="accent5" accent6="accent6" hlink="hlink" folHlink="folHlink"/>
</cx: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2.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3AC652-DDB3-435A-B852-4214B9B4FC53}" type="datetimeFigureOut">
              <a:rPr lang="en-US" smtClean="0"/>
              <a:t>7/25/2023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802C38-A19A-4D93-8A3A-A0EFF7044CDE}" type="slidenum">
              <a:rPr lang="en-US" smtClean="0"/>
              <a:t>‹#›</a:t>
            </a:fld>
            <a:endParaRPr lang="en-US"/>
          </a:p>
        </p:txBody>
      </p:sp>
    </p:spTree>
    <p:extLst>
      <p:ext uri="{BB962C8B-B14F-4D97-AF65-F5344CB8AC3E}">
        <p14:creationId xmlns:p14="http://schemas.microsoft.com/office/powerpoint/2010/main" val="4060004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DF0177F8-3717-E441-ABD5-E9CC1E0ED1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3455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DF0177F8-3717-E441-ABD5-E9CC1E0ED1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98744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Today we will be talking about Virtual First Plans – These plans take an innovative approach to healthcare that focus on efficiency, efficacy, and affordability of healthcare delivery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F29DA0-947A-4816-B3DE-FBE84FF877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03090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Chicago: North Shore being added to Chicago network, we are also anchored in Advent Health system in Chicago.</a:t>
            </a:r>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DF0177F8-3717-E441-ABD5-E9CC1E0ED1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30023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Today we will be talking about Virtual First Plans – These plans take an innovative approach to healthcare that focus on efficiency, efficacy, and affordability of healthcare delivery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F29DA0-947A-4816-B3DE-FBE84FF877D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42447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a:solidFill>
                <a:srgbClr val="002477"/>
              </a:solidFill>
              <a:latin typeface="Arial" panose="020B06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DF0177F8-3717-E441-ABD5-E9CC1E0ED1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18446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UHC is proud to offer our Virtual First Plans powered by Galileo.  Galileo Health developed an innovative app for online doctor consultation.  The company was founded by a </a:t>
            </a:r>
            <a:r>
              <a:rPr lang="en-US" err="1"/>
              <a:t>harvard</a:t>
            </a:r>
            <a:r>
              <a:rPr lang="en-US"/>
              <a:t> trained internist who put together a top notch team of physicians with  a wide diversity in specialties.  The Virtual First Plans give your members 24/7  on demand access to this group of doctors .  The Galileo physicians take a collaborative approach to their consultation – drawing on the expertise of the group. Members don't have a single </a:t>
            </a:r>
            <a:r>
              <a:rPr lang="en-US" err="1"/>
              <a:t>virual</a:t>
            </a:r>
            <a:r>
              <a:rPr lang="en-US"/>
              <a:t> </a:t>
            </a:r>
            <a:r>
              <a:rPr lang="en-US" err="1"/>
              <a:t>pcp</a:t>
            </a:r>
            <a:r>
              <a:rPr lang="en-US"/>
              <a:t> – rather the entire Galileo team. </a:t>
            </a:r>
          </a:p>
          <a:p>
            <a:endParaRPr lang="en-US"/>
          </a:p>
          <a:p>
            <a:r>
              <a:rPr lang="en-US"/>
              <a:t>The Galileo physicians are able to make referrals for in-network specialist visits, for lab work, or imaging.  </a:t>
            </a:r>
          </a:p>
          <a:p>
            <a:endParaRPr lang="en-US"/>
          </a:p>
          <a:p>
            <a:r>
              <a:rPr lang="en-US"/>
              <a:t>The plans offer an end-to-end Spanish speaking experience – including a Spanish version of the app and Spanish speaking physicians.  </a:t>
            </a:r>
            <a:endParaRPr lang="en-US">
              <a:cs typeface="Calibri"/>
            </a:endParaRPr>
          </a:p>
          <a:p>
            <a:endParaRPr lang="en-US">
              <a:cs typeface="Calibri"/>
            </a:endParaRPr>
          </a:p>
          <a:p>
            <a:r>
              <a:rPr lang="en-US">
                <a:cs typeface="Calibri"/>
              </a:rPr>
              <a:t>There is $0 charged for unlimited access to physicians through the mobile app.  Members have the option to see in-network physicians at a physical (brick and mortar) location but a co-pay will apply.</a:t>
            </a: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DF0177F8-3717-E441-ABD5-E9CC1E0ED1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46729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Spanish as well – Spanish speaking providers and app language </a:t>
            </a:r>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DF0177F8-3717-E441-ABD5-E9CC1E0ED1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4093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DF0177F8-3717-E441-ABD5-E9CC1E0ED1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36931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DF0177F8-3717-E441-ABD5-E9CC1E0ED1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4049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685797">
              <a:lnSpc>
                <a:spcPct val="90000"/>
              </a:lnSpc>
              <a:spcAft>
                <a:spcPts val="450"/>
              </a:spcAft>
              <a:buFont typeface="Arial" panose="020B0604020202020204" pitchFamily="34" charset="0"/>
              <a:buNone/>
              <a:defRPr/>
            </a:pPr>
            <a:endParaRPr lang="en-US"/>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DF0177F8-3717-E441-ABD5-E9CC1E0ED1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0153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a:t>I would like to introduce you to our Central Region Team! </a:t>
            </a:r>
          </a:p>
          <a:p>
            <a:pPr marL="0" marR="0" lvl="0" indent="0" algn="l" defTabSz="914377" rtl="0" eaLnBrk="1" fontAlgn="auto" latinLnBrk="0" hangingPunct="1">
              <a:lnSpc>
                <a:spcPct val="100000"/>
              </a:lnSpc>
              <a:spcBef>
                <a:spcPts val="0"/>
              </a:spcBef>
              <a:spcAft>
                <a:spcPts val="0"/>
              </a:spcAft>
              <a:buClrTx/>
              <a:buSzTx/>
              <a:buFontTx/>
              <a:buNone/>
              <a:tabLst/>
              <a:defRPr/>
            </a:pPr>
            <a:r>
              <a:rPr lang="en-US"/>
              <a:t>Jeff Dekker - IL</a:t>
            </a:r>
          </a:p>
          <a:p>
            <a:pPr marL="0" marR="0" lvl="0" indent="0" algn="l" defTabSz="914377" rtl="0" eaLnBrk="1" fontAlgn="auto" latinLnBrk="0" hangingPunct="1">
              <a:lnSpc>
                <a:spcPct val="100000"/>
              </a:lnSpc>
              <a:spcBef>
                <a:spcPts val="0"/>
              </a:spcBef>
              <a:spcAft>
                <a:spcPts val="0"/>
              </a:spcAft>
              <a:buClrTx/>
              <a:buSzTx/>
              <a:buFontTx/>
              <a:buNone/>
              <a:tabLst/>
              <a:defRPr/>
            </a:pPr>
            <a:r>
              <a:rPr lang="en-US"/>
              <a:t>Erin Stout – MI e&amp; IL</a:t>
            </a:r>
          </a:p>
          <a:p>
            <a:pPr marL="0" marR="0" lvl="0" indent="0" algn="l" defTabSz="914377" rtl="0" eaLnBrk="1" fontAlgn="auto" latinLnBrk="0" hangingPunct="1">
              <a:lnSpc>
                <a:spcPct val="100000"/>
              </a:lnSpc>
              <a:spcBef>
                <a:spcPts val="0"/>
              </a:spcBef>
              <a:spcAft>
                <a:spcPts val="0"/>
              </a:spcAft>
              <a:buClrTx/>
              <a:buSzTx/>
              <a:buFontTx/>
              <a:buNone/>
              <a:tabLst/>
              <a:defRPr/>
            </a:pPr>
            <a:r>
              <a:rPr lang="en-US"/>
              <a:t>JP De La Cruz –TX &amp; OK</a:t>
            </a:r>
          </a:p>
          <a:p>
            <a:pPr marL="0" marR="0" lvl="0" indent="0" algn="l" defTabSz="914377" rtl="0" eaLnBrk="1" fontAlgn="auto" latinLnBrk="0" hangingPunct="1">
              <a:lnSpc>
                <a:spcPct val="100000"/>
              </a:lnSpc>
              <a:spcBef>
                <a:spcPts val="0"/>
              </a:spcBef>
              <a:spcAft>
                <a:spcPts val="0"/>
              </a:spcAft>
              <a:buClrTx/>
              <a:buSzTx/>
              <a:buFontTx/>
              <a:buNone/>
              <a:tabLst/>
              <a:defRPr/>
            </a:pPr>
            <a:r>
              <a:rPr lang="en-US"/>
              <a:t>And Carlos – our new 2023 states KS and MO. </a:t>
            </a:r>
          </a:p>
          <a:p>
            <a:pPr marL="0" marR="0" lvl="0" indent="0" algn="l" defTabSz="914377" rtl="0" eaLnBrk="1" fontAlgn="auto" latinLnBrk="0" hangingPunct="1">
              <a:lnSpc>
                <a:spcPct val="100000"/>
              </a:lnSpc>
              <a:spcBef>
                <a:spcPts val="0"/>
              </a:spcBef>
              <a:spcAft>
                <a:spcPts val="0"/>
              </a:spcAft>
              <a:buClrTx/>
              <a:buSzTx/>
              <a:buFontTx/>
              <a:buNone/>
              <a:tabLst/>
              <a:defRPr/>
            </a:pPr>
            <a:r>
              <a:rPr lang="en-US"/>
              <a:t>Sonia Porras - TX</a:t>
            </a:r>
          </a:p>
          <a:p>
            <a:pPr marL="0" marR="0" lvl="0" indent="0" algn="l" defTabSz="914377" rtl="0" eaLnBrk="1" fontAlgn="auto" latinLnBrk="0" hangingPunct="1">
              <a:lnSpc>
                <a:spcPct val="100000"/>
              </a:lnSpc>
              <a:spcBef>
                <a:spcPts val="0"/>
              </a:spcBef>
              <a:spcAft>
                <a:spcPts val="0"/>
              </a:spcAft>
              <a:buClrTx/>
              <a:buSzTx/>
              <a:buFontTx/>
              <a:buNone/>
              <a:tabLst/>
              <a:defRPr/>
            </a:pPr>
            <a:r>
              <a:rPr lang="en-US"/>
              <a:t>Jessica Lopez - TX</a:t>
            </a:r>
          </a:p>
          <a:p>
            <a:pPr marL="0" marR="0" lvl="0" indent="0" algn="l" defTabSz="914377" rtl="0" eaLnBrk="1" fontAlgn="auto" latinLnBrk="0" hangingPunct="1">
              <a:lnSpc>
                <a:spcPct val="100000"/>
              </a:lnSpc>
              <a:spcBef>
                <a:spcPts val="0"/>
              </a:spcBef>
              <a:spcAft>
                <a:spcPts val="0"/>
              </a:spcAft>
              <a:buClrTx/>
              <a:buSzTx/>
              <a:buFontTx/>
              <a:buNone/>
              <a:tabLst/>
              <a:defRPr/>
            </a:pPr>
            <a:r>
              <a:rPr lang="en-US"/>
              <a:t>Please note their contact information – we will also have slide at the end of the presentation </a:t>
            </a:r>
          </a:p>
          <a:p>
            <a:pPr marL="0" indent="0">
              <a:buFont typeface="Arial"/>
              <a:buNone/>
            </a:pPr>
            <a:endParaRPr lang="en-US">
              <a:solidFill>
                <a:srgbClr val="FF0000"/>
              </a:solidFill>
              <a:latin typeface="Arial"/>
              <a:cs typeface="Arial"/>
            </a:endParaRPr>
          </a:p>
        </p:txBody>
      </p:sp>
      <p:sp>
        <p:nvSpPr>
          <p:cNvPr id="4" name="Slide Number Placeholder 3"/>
          <p:cNvSpPr>
            <a:spLocks noGrp="1"/>
          </p:cNvSpPr>
          <p:nvPr>
            <p:ph type="sldNum" sz="quarter" idx="5"/>
          </p:nvPr>
        </p:nvSpPr>
        <p:spPr/>
        <p:txBody>
          <a:bodyPr/>
          <a:lstStyle/>
          <a:p>
            <a:pPr marL="0" marR="0" lvl="0" indent="0" algn="r" defTabSz="942186" rtl="0" eaLnBrk="1" fontAlgn="auto" latinLnBrk="0" hangingPunct="1">
              <a:lnSpc>
                <a:spcPct val="100000"/>
              </a:lnSpc>
              <a:spcBef>
                <a:spcPts val="0"/>
              </a:spcBef>
              <a:spcAft>
                <a:spcPts val="0"/>
              </a:spcAft>
              <a:buClrTx/>
              <a:buSzTx/>
              <a:buFontTx/>
              <a:buNone/>
              <a:tabLst/>
              <a:defRPr/>
            </a:pPr>
            <a:fld id="{AB487858-B996-4291-96F9-A7500760731E}" type="slidenum">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42186"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4604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mj-lt"/>
              <a:cs typeface="+mj-lt"/>
            </a:endParaRPr>
          </a:p>
          <a:p>
            <a:pPr marL="156210" indent="-156210">
              <a:buNone/>
            </a:pPr>
            <a:r>
              <a:rPr lang="en-US" sz="1200" b="1">
                <a:ea typeface="+mn-lt"/>
                <a:cs typeface="+mn-lt"/>
              </a:rPr>
              <a:t>We continue to offer adult Dental coverage in certain plans this year which is very popular.</a:t>
            </a:r>
            <a:endParaRPr lang="en-US" b="1"/>
          </a:p>
          <a:p>
            <a:pPr marL="156210" indent="-156210">
              <a:buNone/>
            </a:pPr>
            <a:endParaRPr lang="en-US" sz="1200">
              <a:cs typeface="Arial"/>
            </a:endParaRPr>
          </a:p>
          <a:p>
            <a:pPr marL="156210" indent="-156210">
              <a:buNone/>
            </a:pPr>
            <a:r>
              <a:rPr lang="en-US" sz="1200" b="1">
                <a:ea typeface="+mn-lt"/>
                <a:cs typeface="+mn-lt"/>
              </a:rPr>
              <a:t>Adult Dental coverage includes: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a:ea typeface="+mn-lt"/>
                <a:cs typeface="+mn-lt"/>
              </a:rPr>
              <a:t>Benefits do not apply towards annual OOPM or to Deductible </a:t>
            </a:r>
          </a:p>
          <a:p>
            <a:pPr marL="171450" indent="-171450">
              <a:buFont typeface="Arial" panose="020B0604020202020204" pitchFamily="34" charset="0"/>
              <a:buChar char="•"/>
            </a:pPr>
            <a:r>
              <a:rPr lang="en-US" sz="1100">
                <a:ea typeface="+mn-lt"/>
                <a:cs typeface="+mn-lt"/>
              </a:rPr>
              <a:t>$0 copays for routine dental visits, cleanings and x-rays</a:t>
            </a:r>
            <a:endParaRPr lang="en-US">
              <a:ea typeface="+mn-lt"/>
            </a:endParaRPr>
          </a:p>
          <a:p>
            <a:pPr marL="171450" indent="-171450">
              <a:buFont typeface="Arial" panose="020B0604020202020204" pitchFamily="34" charset="0"/>
              <a:buChar char="•"/>
            </a:pPr>
            <a:r>
              <a:rPr lang="en-US" sz="1100">
                <a:ea typeface="+mn-lt"/>
                <a:cs typeface="+mn-lt"/>
              </a:rPr>
              <a:t>$1000 annual benefit</a:t>
            </a:r>
          </a:p>
          <a:p>
            <a:pPr marL="171450" indent="-171450">
              <a:buFont typeface="Arial" panose="020B0604020202020204" pitchFamily="34" charset="0"/>
              <a:buChar char="•"/>
            </a:pPr>
            <a:r>
              <a:rPr lang="en-US" sz="1100">
                <a:ea typeface="+mn-lt"/>
                <a:cs typeface="+mn-lt"/>
              </a:rPr>
              <a:t>Major and Minor Restorative dental care (extractions, crowns, periodontics and more) at 50% coins up to the annual maximum</a:t>
            </a:r>
            <a:endParaRPr lang="en-US">
              <a:ea typeface="+mn-lt"/>
            </a:endParaRPr>
          </a:p>
          <a:p>
            <a:pPr marL="171450" indent="-171450">
              <a:buFont typeface="Arial" panose="020B0604020202020204" pitchFamily="34" charset="0"/>
              <a:buChar char="•"/>
            </a:pPr>
            <a:r>
              <a:rPr lang="en-US" sz="1100">
                <a:ea typeface="+mn-lt"/>
                <a:cs typeface="+mn-lt"/>
              </a:rPr>
              <a:t>And access to a robust dental provider network – network is PPO20, but it is not a PPO plan</a:t>
            </a:r>
          </a:p>
          <a:p>
            <a:pPr marL="171450" indent="-171450">
              <a:buFont typeface="Arial" panose="020B0604020202020204" pitchFamily="34" charset="0"/>
              <a:buChar char="•"/>
            </a:pPr>
            <a:r>
              <a:rPr lang="en-US"/>
              <a:t>No waiting period to receive dental benefit.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216855-DCF7-427C-AB94-A756F5ED55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69531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a:ea typeface="+mn-lt"/>
              <a:cs typeface="+mn-lt"/>
            </a:endParaRPr>
          </a:p>
          <a:p>
            <a:pPr marL="156210" indent="-156210">
              <a:buNone/>
            </a:pPr>
            <a:r>
              <a:rPr lang="en-US" sz="1400" b="1">
                <a:ea typeface="+mn-lt"/>
                <a:cs typeface="+mn-lt"/>
              </a:rPr>
              <a:t>Adult Vision coverage:</a:t>
            </a:r>
          </a:p>
          <a:p>
            <a:pPr marL="0" indent="0">
              <a:buFont typeface="Arial" panose="020B0604020202020204" pitchFamily="34" charset="0"/>
              <a:buNone/>
            </a:pPr>
            <a:endParaRPr lang="en-US" sz="1200" b="1" i="0" u="none" strike="noStrike">
              <a:solidFill>
                <a:schemeClr val="tx1"/>
              </a:solidFill>
              <a:effectLst/>
              <a:latin typeface="+mn-lt"/>
            </a:endParaRPr>
          </a:p>
          <a:p>
            <a:pPr marL="0" indent="0">
              <a:buFont typeface="Arial" panose="020B0604020202020204" pitchFamily="34" charset="0"/>
              <a:buNone/>
            </a:pPr>
            <a:r>
              <a:rPr lang="en-US" sz="1200" b="1" i="0" u="none" strike="noStrike">
                <a:solidFill>
                  <a:schemeClr val="tx1"/>
                </a:solidFill>
                <a:effectLst/>
                <a:latin typeface="+mn-lt"/>
              </a:rPr>
              <a:t>We’ve enhanced our benefit this year </a:t>
            </a:r>
          </a:p>
          <a:p>
            <a:pPr marL="0" indent="0">
              <a:buFont typeface="Arial" panose="020B0604020202020204" pitchFamily="34" charset="0"/>
              <a:buNone/>
            </a:pPr>
            <a:r>
              <a:rPr lang="en-US" sz="1200" b="1" i="0" u="none" strike="noStrike">
                <a:solidFill>
                  <a:schemeClr val="tx1"/>
                </a:solidFill>
                <a:effectLst/>
                <a:latin typeface="+mn-lt"/>
              </a:rPr>
              <a:t>so now instead of paying a </a:t>
            </a:r>
            <a:r>
              <a:rPr lang="en-US" sz="1200" b="0" i="0" u="none" strike="noStrike">
                <a:solidFill>
                  <a:schemeClr val="tx1"/>
                </a:solidFill>
                <a:effectLst/>
                <a:latin typeface="+mn-lt"/>
              </a:rPr>
              <a:t>$</a:t>
            </a:r>
            <a:r>
              <a:rPr lang="en-US" sz="1200" b="0" i="0" u="none" strike="noStrike">
                <a:solidFill>
                  <a:srgbClr val="002477"/>
                </a:solidFill>
                <a:effectLst/>
                <a:latin typeface="Arial" panose="020B0604020202020204" pitchFamily="34" charset="0"/>
              </a:rPr>
              <a:t>10 copay for routine vision exam</a:t>
            </a:r>
            <a:r>
              <a:rPr lang="en-US" sz="1200" b="0" i="0">
                <a:solidFill>
                  <a:srgbClr val="002477"/>
                </a:solidFill>
                <a:effectLst/>
                <a:latin typeface="Arial" panose="020B0604020202020204" pitchFamily="34" charset="0"/>
              </a:rPr>
              <a:t>​, members will pay $0 for vision exams</a:t>
            </a:r>
          </a:p>
          <a:p>
            <a:pPr marL="0" indent="0">
              <a:buFont typeface="Arial" panose="020B0604020202020204" pitchFamily="34" charset="0"/>
              <a:buNone/>
            </a:pPr>
            <a:r>
              <a:rPr lang="en-US" sz="1200" b="0" i="0">
                <a:solidFill>
                  <a:srgbClr val="002477"/>
                </a:solidFill>
                <a:effectLst/>
                <a:latin typeface="Arial" panose="020B0604020202020204" pitchFamily="34" charset="0"/>
              </a:rPr>
              <a:t>Benefits do not apply towards annual Out of Pocket Max or deductible for adult</a:t>
            </a:r>
            <a:endParaRPr lang="en-US" sz="1200" b="0" i="0">
              <a:solidFill>
                <a:srgbClr val="002477"/>
              </a:solidFill>
              <a:effectLst/>
              <a:latin typeface="Segoe UI" panose="020B0502040204020203" pitchFamily="34" charset="0"/>
            </a:endParaRPr>
          </a:p>
          <a:p>
            <a:pPr marL="171450" indent="-171450" algn="l" rtl="0" fontAlgn="base">
              <a:buFont typeface="Arial" panose="020B0604020202020204" pitchFamily="34" charset="0"/>
              <a:buChar char="•"/>
            </a:pPr>
            <a:r>
              <a:rPr lang="en-US" sz="1200" b="0" i="0" u="none" strike="noStrike">
                <a:solidFill>
                  <a:srgbClr val="002477"/>
                </a:solidFill>
                <a:effectLst/>
                <a:latin typeface="Arial" panose="020B0604020202020204" pitchFamily="34" charset="0"/>
              </a:rPr>
              <a:t>Frames covered up to $130</a:t>
            </a:r>
            <a:r>
              <a:rPr lang="en-US" sz="1200" b="0" i="0">
                <a:solidFill>
                  <a:srgbClr val="002477"/>
                </a:solidFill>
                <a:effectLst/>
                <a:latin typeface="Arial" panose="020B0604020202020204" pitchFamily="34" charset="0"/>
              </a:rPr>
              <a:t>​</a:t>
            </a:r>
            <a:endParaRPr lang="en-US" sz="1200" b="0" i="0">
              <a:solidFill>
                <a:srgbClr val="002477"/>
              </a:solidFill>
              <a:effectLst/>
              <a:latin typeface="Segoe UI" panose="020B0502040204020203" pitchFamily="34" charset="0"/>
            </a:endParaRPr>
          </a:p>
          <a:p>
            <a:pPr marL="171450" indent="-171450" algn="l" rtl="0" fontAlgn="base">
              <a:buFont typeface="Arial" panose="020B0604020202020204" pitchFamily="34" charset="0"/>
              <a:buChar char="•"/>
            </a:pPr>
            <a:r>
              <a:rPr lang="en-US" sz="1200" b="0" i="0" u="none" strike="noStrike">
                <a:solidFill>
                  <a:srgbClr val="002477"/>
                </a:solidFill>
                <a:effectLst/>
                <a:latin typeface="Arial" panose="020B0604020202020204" pitchFamily="34" charset="0"/>
              </a:rPr>
              <a:t>Retinal screening - $39 copay</a:t>
            </a:r>
            <a:endParaRPr lang="en-US" sz="1200" b="0" i="0">
              <a:solidFill>
                <a:srgbClr val="002477"/>
              </a:solidFill>
              <a:effectLst/>
              <a:latin typeface="Segoe UI" panose="020B0502040204020203" pitchFamily="34" charset="0"/>
            </a:endParaRPr>
          </a:p>
          <a:p>
            <a:pPr marL="171450" indent="-171450" algn="l" rtl="0" fontAlgn="base">
              <a:buFont typeface="Arial" panose="020B0604020202020204" pitchFamily="34" charset="0"/>
              <a:buChar char="•"/>
            </a:pPr>
            <a:r>
              <a:rPr lang="en-US" sz="1200" b="0" i="0" u="none" strike="noStrike">
                <a:solidFill>
                  <a:srgbClr val="002477"/>
                </a:solidFill>
                <a:effectLst/>
                <a:latin typeface="Arial" panose="020B0604020202020204" pitchFamily="34" charset="0"/>
              </a:rPr>
              <a:t>Price protection on popular lens options including high-index lenses, anti-reflective coating and tint</a:t>
            </a:r>
            <a:r>
              <a:rPr lang="en-US" sz="1200" b="0" i="0">
                <a:solidFill>
                  <a:srgbClr val="002477"/>
                </a:solidFill>
                <a:effectLst/>
                <a:latin typeface="Arial" panose="020B0604020202020204" pitchFamily="34" charset="0"/>
              </a:rPr>
              <a:t>​</a:t>
            </a:r>
            <a:endParaRPr lang="en-US" sz="1200" b="0" i="0">
              <a:solidFill>
                <a:srgbClr val="002477"/>
              </a:solidFill>
              <a:effectLst/>
              <a:latin typeface="Segoe UI" panose="020B0502040204020203" pitchFamily="34" charset="0"/>
            </a:endParaRPr>
          </a:p>
          <a:p>
            <a:pPr marL="171450" indent="-171450" algn="l" rtl="0" fontAlgn="base">
              <a:buFont typeface="Arial" panose="020B0604020202020204" pitchFamily="34" charset="0"/>
              <a:buChar char="•"/>
            </a:pPr>
            <a:r>
              <a:rPr lang="en-US" sz="1200" b="0" i="0" u="none" strike="noStrike">
                <a:solidFill>
                  <a:srgbClr val="002477"/>
                </a:solidFill>
                <a:effectLst/>
                <a:latin typeface="Arial" panose="020B0604020202020204" pitchFamily="34" charset="0"/>
              </a:rPr>
              <a:t>$25 copay for scratch resistant lenses or formulary contact lenses*</a:t>
            </a:r>
            <a:r>
              <a:rPr lang="en-US" sz="1200" b="0" i="0">
                <a:solidFill>
                  <a:srgbClr val="002477"/>
                </a:solidFill>
                <a:effectLst/>
                <a:latin typeface="Arial" panose="020B0604020202020204" pitchFamily="34" charset="0"/>
              </a:rPr>
              <a:t>​</a:t>
            </a:r>
            <a:endParaRPr lang="en-US" sz="1200" b="0" i="0">
              <a:solidFill>
                <a:srgbClr val="002477"/>
              </a:solidFill>
              <a:effectLst/>
              <a:latin typeface="Segoe UI" panose="020B0502040204020203" pitchFamily="34" charset="0"/>
            </a:endParaRPr>
          </a:p>
          <a:p>
            <a:pPr marL="171450" indent="-171450" algn="l" rtl="0" fontAlgn="base">
              <a:buFont typeface="Arial" panose="020B0604020202020204" pitchFamily="34" charset="0"/>
              <a:buChar char="•"/>
            </a:pPr>
            <a:r>
              <a:rPr lang="en-US" sz="1200" b="0" i="0" u="none" strike="noStrike">
                <a:solidFill>
                  <a:srgbClr val="002477"/>
                </a:solidFill>
                <a:effectLst/>
                <a:latin typeface="Arial" panose="020B0604020202020204" pitchFamily="34" charset="0"/>
              </a:rPr>
              <a:t>Access to a large network of eye-health providers and much more</a:t>
            </a:r>
            <a:endParaRPr lang="en-US" sz="1200" b="0" i="0">
              <a:solidFill>
                <a:srgbClr val="002477"/>
              </a:solidFill>
              <a:effectLst/>
              <a:latin typeface="Segoe UI" panose="020B0502040204020203" pitchFamily="34"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216855-DCF7-427C-AB94-A756F5ED55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80157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 need help logging into </a:t>
            </a:r>
            <a:r>
              <a:rPr lang="en-US" err="1"/>
              <a:t>Jarivs</a:t>
            </a:r>
            <a:r>
              <a:rPr lang="en-US"/>
              <a:t> – please call our ACA PHD – contact info is in our email signature and we can also put it in the chat now. </a:t>
            </a:r>
          </a:p>
          <a:p>
            <a:endParaRPr lang="en-US"/>
          </a:p>
          <a:p>
            <a:r>
              <a:rPr lang="en-US"/>
              <a:t>Once you log into Jarvis, please ensure you are on the ACA side. You can do this by finding the tan bar at the top and click “switch to Exchanges WID” You are able to toggle between Medicare and ACA.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179520-4219-4B4A-872C-06CBAC4726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57896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defRPr/>
            </a:pPr>
            <a:r>
              <a:rPr lang="en-US"/>
              <a:t>In the </a:t>
            </a:r>
            <a:r>
              <a:rPr kumimoji="0" lang="en-US" i="0" u="none" strike="noStrike" kern="1200" cap="none" spc="0" normalizeH="0" baseline="0" noProof="0">
                <a:ln>
                  <a:noFill/>
                </a:ln>
                <a:effectLst/>
                <a:uLnTx/>
                <a:uFillTx/>
              </a:rPr>
              <a:t>Product and </a:t>
            </a:r>
            <a:r>
              <a:rPr lang="en-US"/>
              <a:t>Networks module, you’ll learn about the offerings, benefits and provider networks that set our IFP plans apart from others in the marketplace. You’ll have the chance to view state-specific product and network information.</a:t>
            </a:r>
            <a:endParaRPr lang="en-US">
              <a:ea typeface="+mn-ea"/>
              <a:cs typeface="+mn-cs"/>
            </a:endParaRPr>
          </a:p>
          <a:p>
            <a:pPr marL="285750" indent="-285750">
              <a:buFont typeface="Arial" panose="020B0604020202020204" pitchFamily="34" charset="0"/>
              <a:buChar char="•"/>
            </a:pPr>
            <a:r>
              <a:rPr lang="en-US"/>
              <a:t>In the IFP Background module, you’ll get an overview of the IFP story, starting with the signing of the Patient Protection and Affordable Care Act (ACA) in 2010. You’ll learn about how IFP plans work and how the work you do impacts people who might not otherwise have access to health insurance.</a:t>
            </a:r>
            <a:endParaRPr lang="en-US">
              <a:cs typeface="Calibri" panose="020F0502020204030204"/>
            </a:endParaRPr>
          </a:p>
          <a:p>
            <a:pPr marL="285750" indent="-285750">
              <a:buFont typeface="Arial" panose="020B0604020202020204" pitchFamily="34" charset="0"/>
              <a:buChar char="•"/>
            </a:pPr>
            <a:r>
              <a:rPr lang="en-US">
                <a:cs typeface="Calibri" panose="020F0502020204030204"/>
              </a:rPr>
              <a:t>(Agent Resources) This learning module covers the many ways UnitedHealthcare is here to assist you in the work you do. You'll have the chance to review many of the tools and resources available to support you during Open Enrollment and all year round.</a:t>
            </a:r>
          </a:p>
          <a:p>
            <a:pPr marL="285750" indent="-285750">
              <a:buFont typeface="Arial" panose="020B0604020202020204" pitchFamily="34" charset="0"/>
              <a:buChar char="•"/>
            </a:pPr>
            <a:r>
              <a:rPr lang="en-US"/>
              <a:t>In the Virtual First module, you'll learn more about our Virtual First family of products. Virtual First will be available in eight states for 2023 (Florida, Georgia, Illinois, Maryland, Michigan, Ohio, Texas, Virginia). If it is not offered in your state, there is no need for you to complete this module.</a:t>
            </a:r>
            <a:br>
              <a:rPr lang="en-US">
                <a:cs typeface="+mn-lt"/>
              </a:rPr>
            </a:b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179520-4219-4B4A-872C-06CBAC4726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14760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802C38-A19A-4D93-8A3A-A0EFF7044CDE}" type="slidenum">
              <a:rPr lang="en-US" smtClean="0"/>
              <a:t>32</a:t>
            </a:fld>
            <a:endParaRPr lang="en-US"/>
          </a:p>
        </p:txBody>
      </p:sp>
    </p:spTree>
    <p:extLst>
      <p:ext uri="{BB962C8B-B14F-4D97-AF65-F5344CB8AC3E}">
        <p14:creationId xmlns:p14="http://schemas.microsoft.com/office/powerpoint/2010/main" val="12495185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a:t>I would like to introduce you to our Central Region Team! </a:t>
            </a:r>
          </a:p>
          <a:p>
            <a:pPr marL="0" marR="0" lvl="0" indent="0" algn="l" defTabSz="914377" rtl="0" eaLnBrk="1" fontAlgn="auto" latinLnBrk="0" hangingPunct="1">
              <a:lnSpc>
                <a:spcPct val="100000"/>
              </a:lnSpc>
              <a:spcBef>
                <a:spcPts val="0"/>
              </a:spcBef>
              <a:spcAft>
                <a:spcPts val="0"/>
              </a:spcAft>
              <a:buClrTx/>
              <a:buSzTx/>
              <a:buFontTx/>
              <a:buNone/>
              <a:tabLst/>
              <a:defRPr/>
            </a:pPr>
            <a:r>
              <a:rPr lang="en-US"/>
              <a:t>Jeff Dekker - IL</a:t>
            </a:r>
          </a:p>
          <a:p>
            <a:pPr marL="0" marR="0" lvl="0" indent="0" algn="l" defTabSz="914377" rtl="0" eaLnBrk="1" fontAlgn="auto" latinLnBrk="0" hangingPunct="1">
              <a:lnSpc>
                <a:spcPct val="100000"/>
              </a:lnSpc>
              <a:spcBef>
                <a:spcPts val="0"/>
              </a:spcBef>
              <a:spcAft>
                <a:spcPts val="0"/>
              </a:spcAft>
              <a:buClrTx/>
              <a:buSzTx/>
              <a:buFontTx/>
              <a:buNone/>
              <a:tabLst/>
              <a:defRPr/>
            </a:pPr>
            <a:r>
              <a:rPr lang="en-US"/>
              <a:t>Erin Stout – MI e&amp; IL</a:t>
            </a:r>
          </a:p>
          <a:p>
            <a:pPr marL="0" marR="0" lvl="0" indent="0" algn="l" defTabSz="914377" rtl="0" eaLnBrk="1" fontAlgn="auto" latinLnBrk="0" hangingPunct="1">
              <a:lnSpc>
                <a:spcPct val="100000"/>
              </a:lnSpc>
              <a:spcBef>
                <a:spcPts val="0"/>
              </a:spcBef>
              <a:spcAft>
                <a:spcPts val="0"/>
              </a:spcAft>
              <a:buClrTx/>
              <a:buSzTx/>
              <a:buFontTx/>
              <a:buNone/>
              <a:tabLst/>
              <a:defRPr/>
            </a:pPr>
            <a:r>
              <a:rPr lang="en-US"/>
              <a:t>JP De La Cruz –TX &amp; OK</a:t>
            </a:r>
          </a:p>
          <a:p>
            <a:pPr marL="0" marR="0" lvl="0" indent="0" algn="l" defTabSz="914377" rtl="0" eaLnBrk="1" fontAlgn="auto" latinLnBrk="0" hangingPunct="1">
              <a:lnSpc>
                <a:spcPct val="100000"/>
              </a:lnSpc>
              <a:spcBef>
                <a:spcPts val="0"/>
              </a:spcBef>
              <a:spcAft>
                <a:spcPts val="0"/>
              </a:spcAft>
              <a:buClrTx/>
              <a:buSzTx/>
              <a:buFontTx/>
              <a:buNone/>
              <a:tabLst/>
              <a:defRPr/>
            </a:pPr>
            <a:r>
              <a:rPr lang="en-US"/>
              <a:t>And Carlos – our new 2023 states KS and MO. </a:t>
            </a:r>
          </a:p>
          <a:p>
            <a:pPr marL="0" marR="0" lvl="0" indent="0" algn="l" defTabSz="914377" rtl="0" eaLnBrk="1" fontAlgn="auto" latinLnBrk="0" hangingPunct="1">
              <a:lnSpc>
                <a:spcPct val="100000"/>
              </a:lnSpc>
              <a:spcBef>
                <a:spcPts val="0"/>
              </a:spcBef>
              <a:spcAft>
                <a:spcPts val="0"/>
              </a:spcAft>
              <a:buClrTx/>
              <a:buSzTx/>
              <a:buFontTx/>
              <a:buNone/>
              <a:tabLst/>
              <a:defRPr/>
            </a:pPr>
            <a:r>
              <a:rPr lang="en-US"/>
              <a:t>Sonia Porras - TX</a:t>
            </a:r>
          </a:p>
          <a:p>
            <a:pPr marL="0" marR="0" lvl="0" indent="0" algn="l" defTabSz="914377" rtl="0" eaLnBrk="1" fontAlgn="auto" latinLnBrk="0" hangingPunct="1">
              <a:lnSpc>
                <a:spcPct val="100000"/>
              </a:lnSpc>
              <a:spcBef>
                <a:spcPts val="0"/>
              </a:spcBef>
              <a:spcAft>
                <a:spcPts val="0"/>
              </a:spcAft>
              <a:buClrTx/>
              <a:buSzTx/>
              <a:buFontTx/>
              <a:buNone/>
              <a:tabLst/>
              <a:defRPr/>
            </a:pPr>
            <a:r>
              <a:rPr lang="en-US"/>
              <a:t>Jessica Lopez - TX</a:t>
            </a:r>
          </a:p>
          <a:p>
            <a:pPr marL="0" marR="0" lvl="0" indent="0" algn="l" defTabSz="914377" rtl="0" eaLnBrk="1" fontAlgn="auto" latinLnBrk="0" hangingPunct="1">
              <a:lnSpc>
                <a:spcPct val="100000"/>
              </a:lnSpc>
              <a:spcBef>
                <a:spcPts val="0"/>
              </a:spcBef>
              <a:spcAft>
                <a:spcPts val="0"/>
              </a:spcAft>
              <a:buClrTx/>
              <a:buSzTx/>
              <a:buFontTx/>
              <a:buNone/>
              <a:tabLst/>
              <a:defRPr/>
            </a:pPr>
            <a:r>
              <a:rPr lang="en-US"/>
              <a:t>Please note their contact information – we will also have slide at the end of the presentation </a:t>
            </a:r>
          </a:p>
          <a:p>
            <a:pPr marL="0" indent="0">
              <a:buFont typeface="Arial"/>
              <a:buNone/>
            </a:pPr>
            <a:endParaRPr lang="en-US">
              <a:solidFill>
                <a:srgbClr val="FF0000"/>
              </a:solidFill>
              <a:latin typeface="Arial"/>
              <a:cs typeface="Arial"/>
            </a:endParaRPr>
          </a:p>
        </p:txBody>
      </p:sp>
      <p:sp>
        <p:nvSpPr>
          <p:cNvPr id="4" name="Slide Number Placeholder 3"/>
          <p:cNvSpPr>
            <a:spLocks noGrp="1"/>
          </p:cNvSpPr>
          <p:nvPr>
            <p:ph type="sldNum" sz="quarter" idx="5"/>
          </p:nvPr>
        </p:nvSpPr>
        <p:spPr/>
        <p:txBody>
          <a:bodyPr/>
          <a:lstStyle/>
          <a:p>
            <a:pPr marL="0" marR="0" lvl="0" indent="0" algn="r" defTabSz="942186" rtl="0" eaLnBrk="1" fontAlgn="auto" latinLnBrk="0" hangingPunct="1">
              <a:lnSpc>
                <a:spcPct val="100000"/>
              </a:lnSpc>
              <a:spcBef>
                <a:spcPts val="0"/>
              </a:spcBef>
              <a:spcAft>
                <a:spcPts val="0"/>
              </a:spcAft>
              <a:buClrTx/>
              <a:buSzTx/>
              <a:buFontTx/>
              <a:buNone/>
              <a:tabLst/>
              <a:defRPr/>
            </a:pPr>
            <a:fld id="{AB487858-B996-4291-96F9-A7500760731E}" type="slidenum">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42186"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49028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is Medicaid Redetermination?</a:t>
            </a:r>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DF0177F8-3717-E441-ABD5-E9CC1E0ED1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0033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opportunity exists to educate and inform these individuals about </a:t>
            </a:r>
            <a:r>
              <a:rPr lang="en-US"/>
              <a:t>healthcare options in </a:t>
            </a:r>
            <a:r>
              <a:rPr lang="en-US" dirty="0"/>
              <a:t>Illinois: 3.9 Million enrolled in Medicaid, approximately 600,000 will lose Medicaid insurance</a:t>
            </a:r>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DF0177F8-3717-E441-ABD5-E9CC1E0ED1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6167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802C38-A19A-4D93-8A3A-A0EFF7044CDE}" type="slidenum">
              <a:rPr lang="en-US" smtClean="0"/>
              <a:t>6</a:t>
            </a:fld>
            <a:endParaRPr lang="en-US"/>
          </a:p>
        </p:txBody>
      </p:sp>
    </p:spTree>
    <p:extLst>
      <p:ext uri="{BB962C8B-B14F-4D97-AF65-F5344CB8AC3E}">
        <p14:creationId xmlns:p14="http://schemas.microsoft.com/office/powerpoint/2010/main" val="1920617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DF0177F8-3717-E441-ABD5-E9CC1E0ED1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9162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DF0177F8-3717-E441-ABD5-E9CC1E0ED1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71492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UHC recognizes the opportunity that exists as a result of Redetermination, we have created a national go-to-market strategy that is focused on driving action – the goal is to keep people covered after losing Medicaid.  We want to highlight the benefits of our ACA plans and increase brand awareness.  The campaign is using multiple channels including direct mail, e-mail, affiliate and digital media messages.  The images on the right of this slide are examples of the pieces created for the campaign.  The pieces are similar in that they draw attention to the problem - loss of Medicaid coverage, and highlight how UHC plans can help solve the problem.</a:t>
            </a:r>
          </a:p>
        </p:txBody>
      </p:sp>
      <p:sp>
        <p:nvSpPr>
          <p:cNvPr id="4" name="Slide Number Placeholder 3"/>
          <p:cNvSpPr>
            <a:spLocks noGrp="1"/>
          </p:cNvSpPr>
          <p:nvPr>
            <p:ph type="sldNum" sz="quarter" idx="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DF0177F8-3717-E441-ABD5-E9CC1E0ED1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2551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also created materials to help agents with outreach and marketing efforts.  These customizable pieces were created specifically for individuals losing Medicaid coverage and can be found in the Jarvis Toolkit.  We have agent flyers, posters, </a:t>
            </a:r>
            <a:r>
              <a:rPr lang="en-US" dirty="0" err="1"/>
              <a:t>facebook</a:t>
            </a:r>
            <a:r>
              <a:rPr lang="en-US" dirty="0"/>
              <a:t> ad and consumer education checklist.  </a:t>
            </a:r>
          </a:p>
        </p:txBody>
      </p:sp>
      <p:sp>
        <p:nvSpPr>
          <p:cNvPr id="4" name="Slide Number Placeholder 3"/>
          <p:cNvSpPr>
            <a:spLocks noGrp="1"/>
          </p:cNvSpPr>
          <p:nvPr>
            <p:ph type="sldNum" sz="quarter" idx="5"/>
          </p:nvPr>
        </p:nvSpPr>
        <p:spPr/>
        <p:txBody>
          <a:bodyPr/>
          <a:lstStyle/>
          <a:p>
            <a:fld id="{9A802C38-A19A-4D93-8A3A-A0EFF7044CDE}" type="slidenum">
              <a:rPr lang="en-US" smtClean="0"/>
              <a:t>11</a:t>
            </a:fld>
            <a:endParaRPr lang="en-US"/>
          </a:p>
        </p:txBody>
      </p:sp>
    </p:spTree>
    <p:extLst>
      <p:ext uri="{BB962C8B-B14F-4D97-AF65-F5344CB8AC3E}">
        <p14:creationId xmlns:p14="http://schemas.microsoft.com/office/powerpoint/2010/main" val="3814893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5.emf"/><Relationship Id="rId4" Type="http://schemas.openxmlformats.org/officeDocument/2006/relationships/oleObject" Target="../embeddings/oleObject1.bin"/></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59B54783-5B51-764C-BECF-AA502F42ADE4}"/>
              </a:ext>
            </a:extLst>
          </p:cNvPr>
          <p:cNvSpPr/>
          <p:nvPr userDrawn="1"/>
        </p:nvSpPr>
        <p:spPr>
          <a:xfrm>
            <a:off x="0" y="0"/>
            <a:ext cx="12192000" cy="6858000"/>
          </a:xfrm>
          <a:prstGeom prst="rect">
            <a:avLst/>
          </a:prstGeom>
          <a:solidFill>
            <a:srgbClr val="FAF8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8C0DD54-8F3E-3141-9EFA-297A3BB9A28B}"/>
              </a:ext>
            </a:extLst>
          </p:cNvPr>
          <p:cNvSpPr/>
          <p:nvPr userDrawn="1"/>
        </p:nvSpPr>
        <p:spPr>
          <a:xfrm>
            <a:off x="525085" y="6027722"/>
            <a:ext cx="11098476" cy="830279"/>
          </a:xfrm>
          <a:prstGeom prst="rect">
            <a:avLst/>
          </a:prstGeom>
          <a:solidFill>
            <a:srgbClr val="FAF8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6" name="Picture 5">
            <a:extLst>
              <a:ext uri="{FF2B5EF4-FFF2-40B4-BE49-F238E27FC236}">
                <a16:creationId xmlns:a16="http://schemas.microsoft.com/office/drawing/2014/main" id="{AD875717-E9EC-1348-AC55-3D67EB557D3B}"/>
              </a:ext>
            </a:extLst>
          </p:cNvPr>
          <p:cNvPicPr>
            <a:picLocks noChangeAspect="1"/>
          </p:cNvPicPr>
          <p:nvPr userDrawn="1"/>
        </p:nvPicPr>
        <p:blipFill rotWithShape="1">
          <a:blip r:embed="rId2"/>
          <a:srcRect l="25135" r="15118"/>
          <a:stretch/>
        </p:blipFill>
        <p:spPr>
          <a:xfrm>
            <a:off x="5687568" y="0"/>
            <a:ext cx="6144768" cy="6858000"/>
          </a:xfrm>
          <a:prstGeom prst="rect">
            <a:avLst/>
          </a:prstGeom>
        </p:spPr>
      </p:pic>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611003" y="3583172"/>
            <a:ext cx="5539563" cy="1041991"/>
          </a:xfrm>
        </p:spPr>
        <p:txBody>
          <a:bodyPr lIns="0" rIns="0" anchor="t">
            <a:noAutofit/>
          </a:bodyPr>
          <a:lstStyle>
            <a:lvl1pPr algn="l">
              <a:defRPr sz="3200" spc="0" baseline="0"/>
            </a:lvl1pPr>
          </a:lstStyle>
          <a:p>
            <a:r>
              <a:rPr lang="en-US"/>
              <a:t>Title slide</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611003" y="5060920"/>
            <a:ext cx="7466037" cy="696879"/>
          </a:xfrm>
        </p:spPr>
        <p:txBody>
          <a:bodyPr lIns="0" rIns="0">
            <a:noAutofit/>
          </a:bodyPr>
          <a:lstStyle>
            <a:lvl1pPr marL="0" indent="0" algn="l">
              <a:buNone/>
              <a:defRPr sz="2000">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12" name="Graphic 11">
            <a:extLst>
              <a:ext uri="{FF2B5EF4-FFF2-40B4-BE49-F238E27FC236}">
                <a16:creationId xmlns:a16="http://schemas.microsoft.com/office/drawing/2014/main" id="{3022CD93-97AE-154D-91DB-197F5CD78E1E}"/>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611003" y="5770232"/>
            <a:ext cx="1549224" cy="536448"/>
          </a:xfrm>
          <a:prstGeom prst="rect">
            <a:avLst/>
          </a:prstGeom>
        </p:spPr>
      </p:pic>
      <p:sp>
        <p:nvSpPr>
          <p:cNvPr id="16" name="Graphic 8">
            <a:extLst>
              <a:ext uri="{FF2B5EF4-FFF2-40B4-BE49-F238E27FC236}">
                <a16:creationId xmlns:a16="http://schemas.microsoft.com/office/drawing/2014/main" id="{91B53ED4-67C3-2545-961B-C7D8D4E0696B}"/>
              </a:ext>
            </a:extLst>
          </p:cNvPr>
          <p:cNvSpPr/>
          <p:nvPr/>
        </p:nvSpPr>
        <p:spPr>
          <a:xfrm>
            <a:off x="609601" y="609601"/>
            <a:ext cx="613617" cy="1070436"/>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sz="2400"/>
          </a:p>
        </p:txBody>
      </p:sp>
      <p:sp>
        <p:nvSpPr>
          <p:cNvPr id="25" name="object 12">
            <a:extLst>
              <a:ext uri="{FF2B5EF4-FFF2-40B4-BE49-F238E27FC236}">
                <a16:creationId xmlns:a16="http://schemas.microsoft.com/office/drawing/2014/main" id="{C7890253-BFCB-A04C-B425-A55592937AB0}"/>
              </a:ext>
            </a:extLst>
          </p:cNvPr>
          <p:cNvSpPr/>
          <p:nvPr userDrawn="1"/>
        </p:nvSpPr>
        <p:spPr>
          <a:xfrm>
            <a:off x="8537944" y="-1"/>
            <a:ext cx="3654056" cy="6859703"/>
          </a:xfrm>
          <a:custGeom>
            <a:avLst/>
            <a:gdLst/>
            <a:ahLst/>
            <a:cxnLst/>
            <a:rect l="l" t="t" r="r" b="b"/>
            <a:pathLst>
              <a:path w="1459229" h="2739390">
                <a:moveTo>
                  <a:pt x="1459217" y="0"/>
                </a:moveTo>
                <a:lnTo>
                  <a:pt x="1216012" y="406"/>
                </a:lnTo>
                <a:lnTo>
                  <a:pt x="0" y="2739262"/>
                </a:lnTo>
                <a:lnTo>
                  <a:pt x="1459217" y="2739262"/>
                </a:lnTo>
                <a:lnTo>
                  <a:pt x="1459217" y="0"/>
                </a:lnTo>
                <a:close/>
              </a:path>
            </a:pathLst>
          </a:custGeom>
          <a:solidFill>
            <a:srgbClr val="002577"/>
          </a:solidFill>
        </p:spPr>
        <p:txBody>
          <a:bodyPr wrap="square" lIns="0" tIns="0" rIns="0" bIns="0" rtlCol="0"/>
          <a:lstStyle/>
          <a:p>
            <a:endParaRPr/>
          </a:p>
        </p:txBody>
      </p:sp>
    </p:spTree>
    <p:extLst>
      <p:ext uri="{BB962C8B-B14F-4D97-AF65-F5344CB8AC3E}">
        <p14:creationId xmlns:p14="http://schemas.microsoft.com/office/powerpoint/2010/main" val="2695937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2-line) and tex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7234" y="469286"/>
            <a:ext cx="9681295" cy="1096841"/>
          </a:xfrm>
        </p:spPr>
        <p:txBody>
          <a:bodyPr vert="horz" lIns="91440" tIns="45720" rIns="91440" bIns="45720" rtlCol="0" anchor="t" anchorCtr="0">
            <a:noAutofit/>
          </a:bodyPr>
          <a:lstStyle>
            <a:lvl1pPr>
              <a:lnSpc>
                <a:spcPct val="100000"/>
              </a:lnSpc>
              <a:defRPr lang="en-US"/>
            </a:lvl1pPr>
          </a:lstStyle>
          <a:p>
            <a:pPr lvl="0"/>
            <a:r>
              <a:rPr lang="en-US"/>
              <a:t>Click to add a title style with a </a:t>
            </a:r>
            <a:br>
              <a:rPr lang="en-US"/>
            </a:br>
            <a:r>
              <a:rPr lang="en-US"/>
              <a:t>two-line headline</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40472" y="6241565"/>
            <a:ext cx="3273859"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499873" y="1862937"/>
            <a:ext cx="9681295" cy="4105740"/>
          </a:xfrm>
        </p:spPr>
        <p:txBody>
          <a:bodyPr/>
          <a:lstStyle>
            <a:lvl1pPr marL="152396" indent="-152396">
              <a:spcBef>
                <a:spcPts val="400"/>
              </a:spcBef>
              <a:spcAft>
                <a:spcPts val="800"/>
              </a:spcAft>
              <a:buClr>
                <a:schemeClr val="accent1"/>
              </a:buClr>
              <a:tabLst/>
              <a:defRPr sz="1900"/>
            </a:lvl1pPr>
            <a:lvl2pPr marL="289977" indent="-131230">
              <a:spcBef>
                <a:spcPts val="0"/>
              </a:spcBef>
              <a:spcAft>
                <a:spcPts val="800"/>
              </a:spcAft>
              <a:buClr>
                <a:schemeClr val="accent1"/>
              </a:buClr>
              <a:tabLst/>
              <a:defRPr sz="1900"/>
            </a:lvl2pPr>
            <a:lvl3pPr marL="419090" indent="-110064">
              <a:spcBef>
                <a:spcPts val="0"/>
              </a:spcBef>
              <a:spcAft>
                <a:spcPts val="800"/>
              </a:spcAft>
              <a:buClr>
                <a:schemeClr val="accent1"/>
              </a:buClr>
              <a:tabLst/>
              <a:defRPr sz="1600"/>
            </a:lvl3pPr>
            <a:lvl4pPr marL="539737" indent="-120648">
              <a:spcBef>
                <a:spcPts val="0"/>
              </a:spcBef>
              <a:spcAft>
                <a:spcPts val="800"/>
              </a:spcAft>
              <a:buClr>
                <a:schemeClr val="accent1"/>
              </a:buClr>
              <a:tabLst/>
              <a:defRPr sz="1500"/>
            </a:lvl4pPr>
            <a:lvl5pPr marL="658268" indent="-107948">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464132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over slide #2 – dark pic">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B8625B6-1480-F74E-8480-E54F05C04A1E}"/>
              </a:ext>
            </a:extLst>
          </p:cNvPr>
          <p:cNvSpPr/>
          <p:nvPr userDrawn="1"/>
        </p:nvSpPr>
        <p:spPr>
          <a:xfrm>
            <a:off x="266007" y="343594"/>
            <a:ext cx="1429789" cy="17733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8" name="Picture Placeholder 37">
            <a:extLst>
              <a:ext uri="{FF2B5EF4-FFF2-40B4-BE49-F238E27FC236}">
                <a16:creationId xmlns:a16="http://schemas.microsoft.com/office/drawing/2014/main" id="{E9E003C7-C225-0140-9146-8A8816EF7AEA}"/>
              </a:ext>
            </a:extLst>
          </p:cNvPr>
          <p:cNvSpPr>
            <a:spLocks noGrp="1"/>
          </p:cNvSpPr>
          <p:nvPr>
            <p:ph type="pic" sz="quarter" idx="10"/>
          </p:nvPr>
        </p:nvSpPr>
        <p:spPr>
          <a:xfrm>
            <a:off x="0" y="0"/>
            <a:ext cx="12192000" cy="4379384"/>
          </a:xfrm>
          <a:custGeom>
            <a:avLst/>
            <a:gdLst>
              <a:gd name="connsiteX0" fmla="*/ 653749 w 9144000"/>
              <a:gd name="connsiteY0" fmla="*/ 573726 h 3284538"/>
              <a:gd name="connsiteX1" fmla="*/ 457200 w 9144000"/>
              <a:gd name="connsiteY1" fmla="*/ 662929 h 3284538"/>
              <a:gd name="connsiteX2" fmla="*/ 457200 w 9144000"/>
              <a:gd name="connsiteY2" fmla="*/ 1003131 h 3284538"/>
              <a:gd name="connsiteX3" fmla="*/ 557872 w 9144000"/>
              <a:gd name="connsiteY3" fmla="*/ 1111620 h 3284538"/>
              <a:gd name="connsiteX4" fmla="*/ 653749 w 9144000"/>
              <a:gd name="connsiteY4" fmla="*/ 992951 h 3284538"/>
              <a:gd name="connsiteX5" fmla="*/ 740039 w 9144000"/>
              <a:gd name="connsiteY5" fmla="*/ 534884 h 3284538"/>
              <a:gd name="connsiteX6" fmla="*/ 695296 w 9144000"/>
              <a:gd name="connsiteY6" fmla="*/ 556314 h 3284538"/>
              <a:gd name="connsiteX7" fmla="*/ 695296 w 9144000"/>
              <a:gd name="connsiteY7" fmla="*/ 980897 h 3284538"/>
              <a:gd name="connsiteX8" fmla="*/ 567459 w 9144000"/>
              <a:gd name="connsiteY8" fmla="*/ 1138944 h 3284538"/>
              <a:gd name="connsiteX9" fmla="*/ 500345 w 9144000"/>
              <a:gd name="connsiteY9" fmla="*/ 1126889 h 3284538"/>
              <a:gd name="connsiteX10" fmla="*/ 597554 w 9144000"/>
              <a:gd name="connsiteY10" fmla="*/ 1161177 h 3284538"/>
              <a:gd name="connsiteX11" fmla="*/ 740039 w 9144000"/>
              <a:gd name="connsiteY11" fmla="*/ 974200 h 3284538"/>
              <a:gd name="connsiteX12" fmla="*/ 827927 w 9144000"/>
              <a:gd name="connsiteY12" fmla="*/ 496310 h 3284538"/>
              <a:gd name="connsiteX13" fmla="*/ 782652 w 9144000"/>
              <a:gd name="connsiteY13" fmla="*/ 517740 h 3284538"/>
              <a:gd name="connsiteX14" fmla="*/ 782652 w 9144000"/>
              <a:gd name="connsiteY14" fmla="*/ 978486 h 3284538"/>
              <a:gd name="connsiteX15" fmla="*/ 612735 w 9144000"/>
              <a:gd name="connsiteY15" fmla="*/ 1187965 h 3284538"/>
              <a:gd name="connsiteX16" fmla="*/ 532304 w 9144000"/>
              <a:gd name="connsiteY16" fmla="*/ 1172428 h 3284538"/>
              <a:gd name="connsiteX17" fmla="*/ 644694 w 9144000"/>
              <a:gd name="connsiteY17" fmla="*/ 1212074 h 3284538"/>
              <a:gd name="connsiteX18" fmla="*/ 827927 w 9144000"/>
              <a:gd name="connsiteY18" fmla="*/ 982236 h 3284538"/>
              <a:gd name="connsiteX19" fmla="*/ 917413 w 9144000"/>
              <a:gd name="connsiteY19" fmla="*/ 457200 h 3284538"/>
              <a:gd name="connsiteX20" fmla="*/ 871072 w 9144000"/>
              <a:gd name="connsiteY20" fmla="*/ 479166 h 3284538"/>
              <a:gd name="connsiteX21" fmla="*/ 871072 w 9144000"/>
              <a:gd name="connsiteY21" fmla="*/ 980093 h 3284538"/>
              <a:gd name="connsiteX22" fmla="*/ 665468 w 9144000"/>
              <a:gd name="connsiteY22" fmla="*/ 1236718 h 3284538"/>
              <a:gd name="connsiteX23" fmla="*/ 585037 w 9144000"/>
              <a:gd name="connsiteY23" fmla="*/ 1223324 h 3284538"/>
              <a:gd name="connsiteX24" fmla="*/ 704884 w 9144000"/>
              <a:gd name="connsiteY24" fmla="*/ 1260023 h 3284538"/>
              <a:gd name="connsiteX25" fmla="*/ 917413 w 9144000"/>
              <a:gd name="connsiteY25" fmla="*/ 988933 h 3284538"/>
              <a:gd name="connsiteX26" fmla="*/ 0 w 9144000"/>
              <a:gd name="connsiteY26" fmla="*/ 0 h 3284538"/>
              <a:gd name="connsiteX27" fmla="*/ 9144000 w 9144000"/>
              <a:gd name="connsiteY27" fmla="*/ 0 h 3284538"/>
              <a:gd name="connsiteX28" fmla="*/ 9144000 w 9144000"/>
              <a:gd name="connsiteY28" fmla="*/ 3284538 h 3284538"/>
              <a:gd name="connsiteX29" fmla="*/ 6596284 w 9144000"/>
              <a:gd name="connsiteY29" fmla="*/ 3284538 h 3284538"/>
              <a:gd name="connsiteX30" fmla="*/ 6866309 w 9144000"/>
              <a:gd name="connsiteY30" fmla="*/ 2791851 h 3284538"/>
              <a:gd name="connsiteX31" fmla="*/ 4635550 w 9144000"/>
              <a:gd name="connsiteY31" fmla="*/ 2791851 h 3284538"/>
              <a:gd name="connsiteX32" fmla="*/ 2230759 w 9144000"/>
              <a:gd name="connsiteY32" fmla="*/ 2791851 h 3284538"/>
              <a:gd name="connsiteX33" fmla="*/ 0 w 9144000"/>
              <a:gd name="connsiteY33" fmla="*/ 2791851 h 3284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144000" h="3284538">
                <a:moveTo>
                  <a:pt x="653749" y="573726"/>
                </a:moveTo>
                <a:lnTo>
                  <a:pt x="457200" y="662929"/>
                </a:lnTo>
                <a:lnTo>
                  <a:pt x="457200" y="1003131"/>
                </a:lnTo>
                <a:cubicBezTo>
                  <a:pt x="457200" y="1067957"/>
                  <a:pt x="497682" y="1111620"/>
                  <a:pt x="557872" y="1111620"/>
                </a:cubicBezTo>
                <a:cubicBezTo>
                  <a:pt x="616996" y="1111352"/>
                  <a:pt x="653749" y="1067421"/>
                  <a:pt x="653749" y="992951"/>
                </a:cubicBezTo>
                <a:close/>
                <a:moveTo>
                  <a:pt x="740039" y="534884"/>
                </a:moveTo>
                <a:lnTo>
                  <a:pt x="695296" y="556314"/>
                </a:lnTo>
                <a:lnTo>
                  <a:pt x="695296" y="980897"/>
                </a:lnTo>
                <a:cubicBezTo>
                  <a:pt x="695296" y="1095548"/>
                  <a:pt x="646825" y="1138944"/>
                  <a:pt x="567459" y="1138944"/>
                </a:cubicBezTo>
                <a:cubicBezTo>
                  <a:pt x="547751" y="1138944"/>
                  <a:pt x="524847" y="1134390"/>
                  <a:pt x="500345" y="1126889"/>
                </a:cubicBezTo>
                <a:cubicBezTo>
                  <a:pt x="529108" y="1148855"/>
                  <a:pt x="562399" y="1161177"/>
                  <a:pt x="597554" y="1161177"/>
                </a:cubicBezTo>
                <a:cubicBezTo>
                  <a:pt x="681447" y="1161177"/>
                  <a:pt x="740039" y="1102780"/>
                  <a:pt x="740039" y="974200"/>
                </a:cubicBezTo>
                <a:close/>
                <a:moveTo>
                  <a:pt x="827927" y="496310"/>
                </a:moveTo>
                <a:lnTo>
                  <a:pt x="782652" y="517740"/>
                </a:lnTo>
                <a:lnTo>
                  <a:pt x="782652" y="978486"/>
                </a:lnTo>
                <a:cubicBezTo>
                  <a:pt x="782652" y="1123675"/>
                  <a:pt x="714472" y="1187965"/>
                  <a:pt x="612735" y="1187965"/>
                </a:cubicBezTo>
                <a:cubicBezTo>
                  <a:pt x="588233" y="1187965"/>
                  <a:pt x="560269" y="1181804"/>
                  <a:pt x="532304" y="1172428"/>
                </a:cubicBezTo>
                <a:cubicBezTo>
                  <a:pt x="565861" y="1197073"/>
                  <a:pt x="605811" y="1212074"/>
                  <a:pt x="644694" y="1212074"/>
                </a:cubicBezTo>
                <a:cubicBezTo>
                  <a:pt x="751225" y="1212074"/>
                  <a:pt x="827927" y="1134390"/>
                  <a:pt x="827927" y="982236"/>
                </a:cubicBezTo>
                <a:close/>
                <a:moveTo>
                  <a:pt x="917413" y="457200"/>
                </a:moveTo>
                <a:lnTo>
                  <a:pt x="871072" y="479166"/>
                </a:lnTo>
                <a:lnTo>
                  <a:pt x="871072" y="980093"/>
                </a:lnTo>
                <a:cubicBezTo>
                  <a:pt x="871072" y="1148319"/>
                  <a:pt x="786647" y="1236718"/>
                  <a:pt x="665468" y="1236718"/>
                </a:cubicBezTo>
                <a:cubicBezTo>
                  <a:pt x="636971" y="1236718"/>
                  <a:pt x="610338" y="1231896"/>
                  <a:pt x="585037" y="1223324"/>
                </a:cubicBezTo>
                <a:cubicBezTo>
                  <a:pt x="620991" y="1246897"/>
                  <a:pt x="661739" y="1260291"/>
                  <a:pt x="704884" y="1260023"/>
                </a:cubicBezTo>
                <a:cubicBezTo>
                  <a:pt x="829525" y="1260023"/>
                  <a:pt x="917413" y="1160374"/>
                  <a:pt x="917413" y="988933"/>
                </a:cubicBezTo>
                <a:close/>
                <a:moveTo>
                  <a:pt x="0" y="0"/>
                </a:moveTo>
                <a:lnTo>
                  <a:pt x="9144000" y="0"/>
                </a:lnTo>
                <a:lnTo>
                  <a:pt x="9144000" y="3284538"/>
                </a:lnTo>
                <a:lnTo>
                  <a:pt x="6596284" y="3284538"/>
                </a:lnTo>
                <a:lnTo>
                  <a:pt x="6866309" y="2791851"/>
                </a:lnTo>
                <a:lnTo>
                  <a:pt x="4635550" y="2791851"/>
                </a:lnTo>
                <a:lnTo>
                  <a:pt x="2230759" y="2791851"/>
                </a:lnTo>
                <a:lnTo>
                  <a:pt x="0" y="2791851"/>
                </a:lnTo>
                <a:close/>
              </a:path>
            </a:pathLst>
          </a:custGeom>
          <a:solidFill>
            <a:schemeClr val="tx2"/>
          </a:solidFill>
        </p:spPr>
        <p:txBody>
          <a:bodyPr wrap="square" anchor="ctr">
            <a:noAutofit/>
          </a:bodyPr>
          <a:lstStyle>
            <a:lvl1pPr marL="0" indent="0" algn="ctr">
              <a:buNone/>
              <a:defRPr/>
            </a:lvl1pPr>
          </a:lstStyle>
          <a:p>
            <a:endParaRPr lang="en-US"/>
          </a:p>
        </p:txBody>
      </p:sp>
      <p:sp>
        <p:nvSpPr>
          <p:cNvPr id="39" name="Freeform 38">
            <a:extLst>
              <a:ext uri="{FF2B5EF4-FFF2-40B4-BE49-F238E27FC236}">
                <a16:creationId xmlns:a16="http://schemas.microsoft.com/office/drawing/2014/main" id="{4F9EC103-0F67-D041-A68D-29194D3A99CB}"/>
              </a:ext>
            </a:extLst>
          </p:cNvPr>
          <p:cNvSpPr/>
          <p:nvPr userDrawn="1"/>
        </p:nvSpPr>
        <p:spPr>
          <a:xfrm>
            <a:off x="-11289" y="3713698"/>
            <a:ext cx="9183221" cy="1149585"/>
          </a:xfrm>
          <a:custGeom>
            <a:avLst/>
            <a:gdLst>
              <a:gd name="connsiteX0" fmla="*/ 0 w 6866310"/>
              <a:gd name="connsiteY0" fmla="*/ 0 h 862189"/>
              <a:gd name="connsiteX1" fmla="*/ 2230759 w 6866310"/>
              <a:gd name="connsiteY1" fmla="*/ 0 h 862189"/>
              <a:gd name="connsiteX2" fmla="*/ 4635551 w 6866310"/>
              <a:gd name="connsiteY2" fmla="*/ 0 h 862189"/>
              <a:gd name="connsiteX3" fmla="*/ 6866310 w 6866310"/>
              <a:gd name="connsiteY3" fmla="*/ 0 h 862189"/>
              <a:gd name="connsiteX4" fmla="*/ 6393773 w 6866310"/>
              <a:gd name="connsiteY4" fmla="*/ 862189 h 862189"/>
              <a:gd name="connsiteX5" fmla="*/ 4163014 w 6866310"/>
              <a:gd name="connsiteY5" fmla="*/ 862189 h 862189"/>
              <a:gd name="connsiteX6" fmla="*/ 2230759 w 6866310"/>
              <a:gd name="connsiteY6" fmla="*/ 862189 h 862189"/>
              <a:gd name="connsiteX7" fmla="*/ 0 w 6866310"/>
              <a:gd name="connsiteY7" fmla="*/ 862189 h 862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66310" h="862189">
                <a:moveTo>
                  <a:pt x="0" y="0"/>
                </a:moveTo>
                <a:lnTo>
                  <a:pt x="2230759" y="0"/>
                </a:lnTo>
                <a:lnTo>
                  <a:pt x="4635551" y="0"/>
                </a:lnTo>
                <a:lnTo>
                  <a:pt x="6866310" y="0"/>
                </a:lnTo>
                <a:lnTo>
                  <a:pt x="6393773" y="862189"/>
                </a:lnTo>
                <a:lnTo>
                  <a:pt x="4163014" y="862189"/>
                </a:lnTo>
                <a:lnTo>
                  <a:pt x="2230759" y="862189"/>
                </a:lnTo>
                <a:lnTo>
                  <a:pt x="0" y="86218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521216" y="3713698"/>
            <a:ext cx="8110724" cy="1128173"/>
          </a:xfrm>
        </p:spPr>
        <p:txBody>
          <a:bodyPr rIns="0" anchor="ctr" anchorCtr="0">
            <a:noAutofit/>
          </a:bodyPr>
          <a:lstStyle>
            <a:lvl1pPr algn="l">
              <a:defRPr sz="4267" spc="0" baseline="0">
                <a:solidFill>
                  <a:schemeClr val="bg1"/>
                </a:solidFill>
              </a:defRPr>
            </a:lvl1pPr>
          </a:lstStyle>
          <a:p>
            <a:r>
              <a:rPr lang="en-US"/>
              <a:t>Title slide with dark photo</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505038" y="4945665"/>
            <a:ext cx="7891553" cy="428635"/>
          </a:xfrm>
        </p:spPr>
        <p:txBody>
          <a:bodyPr rIns="0">
            <a:noAutofit/>
          </a:bodyPr>
          <a:lstStyle>
            <a:lvl1pPr marL="0" indent="0" algn="l">
              <a:buNone/>
              <a:defRPr sz="1867">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93B11AB8-EAC3-A64E-8232-B09EC712489C}"/>
              </a:ext>
            </a:extLst>
          </p:cNvPr>
          <p:cNvSpPr/>
          <p:nvPr userDrawn="1"/>
        </p:nvSpPr>
        <p:spPr>
          <a:xfrm>
            <a:off x="432261" y="6138955"/>
            <a:ext cx="11195232"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C6B4250A-775D-EF48-A209-44384C0A5ECC}"/>
              </a:ext>
            </a:extLst>
          </p:cNvPr>
          <p:cNvSpPr/>
          <p:nvPr userDrawn="1"/>
        </p:nvSpPr>
        <p:spPr>
          <a:xfrm>
            <a:off x="7655698" y="6321552"/>
            <a:ext cx="3926703"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 Placeholder 4">
            <a:extLst>
              <a:ext uri="{FF2B5EF4-FFF2-40B4-BE49-F238E27FC236}">
                <a16:creationId xmlns:a16="http://schemas.microsoft.com/office/drawing/2014/main" id="{677B2950-4E80-4446-9C2A-409ECCDE1D8C}"/>
              </a:ext>
            </a:extLst>
          </p:cNvPr>
          <p:cNvSpPr>
            <a:spLocks noGrp="1"/>
          </p:cNvSpPr>
          <p:nvPr>
            <p:ph type="body" sz="quarter" idx="11"/>
          </p:nvPr>
        </p:nvSpPr>
        <p:spPr>
          <a:xfrm>
            <a:off x="511451" y="6050870"/>
            <a:ext cx="3009900" cy="270245"/>
          </a:xfrm>
        </p:spPr>
        <p:txBody>
          <a:bodyPr/>
          <a:lstStyle>
            <a:lvl1pPr marL="0" indent="0">
              <a:buNone/>
              <a:defRPr sz="1333" b="0"/>
            </a:lvl1pPr>
            <a:lvl2pPr marL="118530" indent="0">
              <a:buNone/>
              <a:defRPr/>
            </a:lvl2pPr>
          </a:lstStyle>
          <a:p>
            <a:pPr lvl="0"/>
            <a:r>
              <a:rPr lang="en-US"/>
              <a:t>Click to edit</a:t>
            </a:r>
          </a:p>
        </p:txBody>
      </p:sp>
      <p:pic>
        <p:nvPicPr>
          <p:cNvPr id="14" name="Picture 13" descr="A close up of a sign&#10;&#10;Description automatically generated">
            <a:extLst>
              <a:ext uri="{FF2B5EF4-FFF2-40B4-BE49-F238E27FC236}">
                <a16:creationId xmlns:a16="http://schemas.microsoft.com/office/drawing/2014/main" id="{75826C9D-8CE1-F048-A801-96B766969B7A}"/>
              </a:ext>
            </a:extLst>
          </p:cNvPr>
          <p:cNvPicPr>
            <a:picLocks noChangeAspect="1"/>
          </p:cNvPicPr>
          <p:nvPr userDrawn="1"/>
        </p:nvPicPr>
        <p:blipFill>
          <a:blip r:embed="rId2"/>
          <a:stretch>
            <a:fillRect/>
          </a:stretch>
        </p:blipFill>
        <p:spPr>
          <a:xfrm>
            <a:off x="10080123" y="5703486"/>
            <a:ext cx="1505517" cy="536449"/>
          </a:xfrm>
          <a:prstGeom prst="rect">
            <a:avLst/>
          </a:prstGeom>
        </p:spPr>
      </p:pic>
    </p:spTree>
    <p:extLst>
      <p:ext uri="{BB962C8B-B14F-4D97-AF65-F5344CB8AC3E}">
        <p14:creationId xmlns:p14="http://schemas.microsoft.com/office/powerpoint/2010/main" val="59341300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over slide #3 – light pic">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B8625B6-1480-F74E-8480-E54F05C04A1E}"/>
              </a:ext>
            </a:extLst>
          </p:cNvPr>
          <p:cNvSpPr/>
          <p:nvPr userDrawn="1"/>
        </p:nvSpPr>
        <p:spPr>
          <a:xfrm>
            <a:off x="266007" y="343594"/>
            <a:ext cx="1429789" cy="17733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Picture Placeholder 20">
            <a:extLst>
              <a:ext uri="{FF2B5EF4-FFF2-40B4-BE49-F238E27FC236}">
                <a16:creationId xmlns:a16="http://schemas.microsoft.com/office/drawing/2014/main" id="{9889EC8D-7418-6041-AFCD-B88F0881B61D}"/>
              </a:ext>
            </a:extLst>
          </p:cNvPr>
          <p:cNvSpPr>
            <a:spLocks noGrp="1"/>
          </p:cNvSpPr>
          <p:nvPr>
            <p:ph type="pic" sz="quarter" idx="11"/>
          </p:nvPr>
        </p:nvSpPr>
        <p:spPr>
          <a:xfrm>
            <a:off x="0" y="0"/>
            <a:ext cx="12192000" cy="4377267"/>
          </a:xfrm>
          <a:custGeom>
            <a:avLst/>
            <a:gdLst>
              <a:gd name="connsiteX0" fmla="*/ 653749 w 9144000"/>
              <a:gd name="connsiteY0" fmla="*/ 573726 h 3282950"/>
              <a:gd name="connsiteX1" fmla="*/ 457200 w 9144000"/>
              <a:gd name="connsiteY1" fmla="*/ 662929 h 3282950"/>
              <a:gd name="connsiteX2" fmla="*/ 457200 w 9144000"/>
              <a:gd name="connsiteY2" fmla="*/ 1003131 h 3282950"/>
              <a:gd name="connsiteX3" fmla="*/ 557872 w 9144000"/>
              <a:gd name="connsiteY3" fmla="*/ 1111620 h 3282950"/>
              <a:gd name="connsiteX4" fmla="*/ 653749 w 9144000"/>
              <a:gd name="connsiteY4" fmla="*/ 992951 h 3282950"/>
              <a:gd name="connsiteX5" fmla="*/ 740039 w 9144000"/>
              <a:gd name="connsiteY5" fmla="*/ 534884 h 3282950"/>
              <a:gd name="connsiteX6" fmla="*/ 695296 w 9144000"/>
              <a:gd name="connsiteY6" fmla="*/ 556314 h 3282950"/>
              <a:gd name="connsiteX7" fmla="*/ 695296 w 9144000"/>
              <a:gd name="connsiteY7" fmla="*/ 980897 h 3282950"/>
              <a:gd name="connsiteX8" fmla="*/ 567459 w 9144000"/>
              <a:gd name="connsiteY8" fmla="*/ 1138944 h 3282950"/>
              <a:gd name="connsiteX9" fmla="*/ 500345 w 9144000"/>
              <a:gd name="connsiteY9" fmla="*/ 1126889 h 3282950"/>
              <a:gd name="connsiteX10" fmla="*/ 597554 w 9144000"/>
              <a:gd name="connsiteY10" fmla="*/ 1161177 h 3282950"/>
              <a:gd name="connsiteX11" fmla="*/ 740039 w 9144000"/>
              <a:gd name="connsiteY11" fmla="*/ 974200 h 3282950"/>
              <a:gd name="connsiteX12" fmla="*/ 827927 w 9144000"/>
              <a:gd name="connsiteY12" fmla="*/ 496310 h 3282950"/>
              <a:gd name="connsiteX13" fmla="*/ 782652 w 9144000"/>
              <a:gd name="connsiteY13" fmla="*/ 517740 h 3282950"/>
              <a:gd name="connsiteX14" fmla="*/ 782652 w 9144000"/>
              <a:gd name="connsiteY14" fmla="*/ 978486 h 3282950"/>
              <a:gd name="connsiteX15" fmla="*/ 612735 w 9144000"/>
              <a:gd name="connsiteY15" fmla="*/ 1187965 h 3282950"/>
              <a:gd name="connsiteX16" fmla="*/ 532304 w 9144000"/>
              <a:gd name="connsiteY16" fmla="*/ 1172428 h 3282950"/>
              <a:gd name="connsiteX17" fmla="*/ 644694 w 9144000"/>
              <a:gd name="connsiteY17" fmla="*/ 1212074 h 3282950"/>
              <a:gd name="connsiteX18" fmla="*/ 827927 w 9144000"/>
              <a:gd name="connsiteY18" fmla="*/ 982236 h 3282950"/>
              <a:gd name="connsiteX19" fmla="*/ 917413 w 9144000"/>
              <a:gd name="connsiteY19" fmla="*/ 457200 h 3282950"/>
              <a:gd name="connsiteX20" fmla="*/ 871072 w 9144000"/>
              <a:gd name="connsiteY20" fmla="*/ 479166 h 3282950"/>
              <a:gd name="connsiteX21" fmla="*/ 871072 w 9144000"/>
              <a:gd name="connsiteY21" fmla="*/ 980093 h 3282950"/>
              <a:gd name="connsiteX22" fmla="*/ 665468 w 9144000"/>
              <a:gd name="connsiteY22" fmla="*/ 1236718 h 3282950"/>
              <a:gd name="connsiteX23" fmla="*/ 585037 w 9144000"/>
              <a:gd name="connsiteY23" fmla="*/ 1223324 h 3282950"/>
              <a:gd name="connsiteX24" fmla="*/ 704884 w 9144000"/>
              <a:gd name="connsiteY24" fmla="*/ 1260023 h 3282950"/>
              <a:gd name="connsiteX25" fmla="*/ 917413 w 9144000"/>
              <a:gd name="connsiteY25" fmla="*/ 988933 h 3282950"/>
              <a:gd name="connsiteX26" fmla="*/ 0 w 9144000"/>
              <a:gd name="connsiteY26" fmla="*/ 0 h 3282950"/>
              <a:gd name="connsiteX27" fmla="*/ 9144000 w 9144000"/>
              <a:gd name="connsiteY27" fmla="*/ 0 h 3282950"/>
              <a:gd name="connsiteX28" fmla="*/ 9144000 w 9144000"/>
              <a:gd name="connsiteY28" fmla="*/ 3282950 h 3282950"/>
              <a:gd name="connsiteX29" fmla="*/ 6537139 w 9144000"/>
              <a:gd name="connsiteY29" fmla="*/ 3282950 h 3282950"/>
              <a:gd name="connsiteX30" fmla="*/ 6994964 w 9144000"/>
              <a:gd name="connsiteY30" fmla="*/ 2447603 h 3282950"/>
              <a:gd name="connsiteX31" fmla="*/ 0 w 9144000"/>
              <a:gd name="connsiteY31" fmla="*/ 2447603 h 328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44000" h="3282950">
                <a:moveTo>
                  <a:pt x="653749" y="573726"/>
                </a:moveTo>
                <a:lnTo>
                  <a:pt x="457200" y="662929"/>
                </a:lnTo>
                <a:lnTo>
                  <a:pt x="457200" y="1003131"/>
                </a:lnTo>
                <a:cubicBezTo>
                  <a:pt x="457200" y="1067957"/>
                  <a:pt x="497682" y="1111620"/>
                  <a:pt x="557872" y="1111620"/>
                </a:cubicBezTo>
                <a:cubicBezTo>
                  <a:pt x="616996" y="1111352"/>
                  <a:pt x="653749" y="1067421"/>
                  <a:pt x="653749" y="992951"/>
                </a:cubicBezTo>
                <a:close/>
                <a:moveTo>
                  <a:pt x="740039" y="534884"/>
                </a:moveTo>
                <a:lnTo>
                  <a:pt x="695296" y="556314"/>
                </a:lnTo>
                <a:lnTo>
                  <a:pt x="695296" y="980897"/>
                </a:lnTo>
                <a:cubicBezTo>
                  <a:pt x="695296" y="1095548"/>
                  <a:pt x="646825" y="1138944"/>
                  <a:pt x="567459" y="1138944"/>
                </a:cubicBezTo>
                <a:cubicBezTo>
                  <a:pt x="547751" y="1138944"/>
                  <a:pt x="524847" y="1134390"/>
                  <a:pt x="500345" y="1126889"/>
                </a:cubicBezTo>
                <a:cubicBezTo>
                  <a:pt x="529108" y="1148855"/>
                  <a:pt x="562399" y="1161177"/>
                  <a:pt x="597554" y="1161177"/>
                </a:cubicBezTo>
                <a:cubicBezTo>
                  <a:pt x="681447" y="1161177"/>
                  <a:pt x="740039" y="1102780"/>
                  <a:pt x="740039" y="974200"/>
                </a:cubicBezTo>
                <a:close/>
                <a:moveTo>
                  <a:pt x="827927" y="496310"/>
                </a:moveTo>
                <a:lnTo>
                  <a:pt x="782652" y="517740"/>
                </a:lnTo>
                <a:lnTo>
                  <a:pt x="782652" y="978486"/>
                </a:lnTo>
                <a:cubicBezTo>
                  <a:pt x="782652" y="1123675"/>
                  <a:pt x="714472" y="1187965"/>
                  <a:pt x="612735" y="1187965"/>
                </a:cubicBezTo>
                <a:cubicBezTo>
                  <a:pt x="588233" y="1187965"/>
                  <a:pt x="560269" y="1181804"/>
                  <a:pt x="532304" y="1172428"/>
                </a:cubicBezTo>
                <a:cubicBezTo>
                  <a:pt x="565861" y="1197073"/>
                  <a:pt x="605811" y="1212074"/>
                  <a:pt x="644694" y="1212074"/>
                </a:cubicBezTo>
                <a:cubicBezTo>
                  <a:pt x="751225" y="1212074"/>
                  <a:pt x="827927" y="1134390"/>
                  <a:pt x="827927" y="982236"/>
                </a:cubicBezTo>
                <a:close/>
                <a:moveTo>
                  <a:pt x="917413" y="457200"/>
                </a:moveTo>
                <a:lnTo>
                  <a:pt x="871072" y="479166"/>
                </a:lnTo>
                <a:lnTo>
                  <a:pt x="871072" y="980093"/>
                </a:lnTo>
                <a:cubicBezTo>
                  <a:pt x="871072" y="1148319"/>
                  <a:pt x="786647" y="1236718"/>
                  <a:pt x="665468" y="1236718"/>
                </a:cubicBezTo>
                <a:cubicBezTo>
                  <a:pt x="636971" y="1236718"/>
                  <a:pt x="610338" y="1231896"/>
                  <a:pt x="585037" y="1223324"/>
                </a:cubicBezTo>
                <a:cubicBezTo>
                  <a:pt x="620991" y="1246897"/>
                  <a:pt x="661739" y="1260291"/>
                  <a:pt x="704884" y="1260023"/>
                </a:cubicBezTo>
                <a:cubicBezTo>
                  <a:pt x="829525" y="1260023"/>
                  <a:pt x="917413" y="1160374"/>
                  <a:pt x="917413" y="988933"/>
                </a:cubicBezTo>
                <a:close/>
                <a:moveTo>
                  <a:pt x="0" y="0"/>
                </a:moveTo>
                <a:lnTo>
                  <a:pt x="9144000" y="0"/>
                </a:lnTo>
                <a:lnTo>
                  <a:pt x="9144000" y="3282950"/>
                </a:lnTo>
                <a:lnTo>
                  <a:pt x="6537139" y="3282950"/>
                </a:lnTo>
                <a:lnTo>
                  <a:pt x="6994964" y="2447603"/>
                </a:lnTo>
                <a:lnTo>
                  <a:pt x="0" y="2447603"/>
                </a:lnTo>
                <a:close/>
              </a:path>
            </a:pathLst>
          </a:custGeom>
          <a:solidFill>
            <a:schemeClr val="tx2">
              <a:lumMod val="40000"/>
              <a:lumOff val="60000"/>
            </a:schemeClr>
          </a:solidFill>
        </p:spPr>
        <p:txBody>
          <a:bodyPr wrap="square" anchor="ctr">
            <a:noAutofit/>
          </a:bodyPr>
          <a:lstStyle>
            <a:lvl1pPr marL="0" indent="0" algn="ctr">
              <a:buNone/>
              <a:defRPr/>
            </a:lvl1pPr>
          </a:lstStyle>
          <a:p>
            <a:endParaRPr lang="en-US"/>
          </a:p>
        </p:txBody>
      </p:sp>
      <p:sp>
        <p:nvSpPr>
          <p:cNvPr id="19" name="Freeform 18">
            <a:extLst>
              <a:ext uri="{FF2B5EF4-FFF2-40B4-BE49-F238E27FC236}">
                <a16:creationId xmlns:a16="http://schemas.microsoft.com/office/drawing/2014/main" id="{539A4D35-6931-4846-8142-F3C6A4884AC0}"/>
              </a:ext>
            </a:extLst>
          </p:cNvPr>
          <p:cNvSpPr/>
          <p:nvPr userDrawn="1"/>
        </p:nvSpPr>
        <p:spPr>
          <a:xfrm>
            <a:off x="-31046" y="3258246"/>
            <a:ext cx="9365059" cy="1875421"/>
          </a:xfrm>
          <a:custGeom>
            <a:avLst/>
            <a:gdLst>
              <a:gd name="connsiteX0" fmla="*/ 0 w 7023794"/>
              <a:gd name="connsiteY0" fmla="*/ 0 h 1406566"/>
              <a:gd name="connsiteX1" fmla="*/ 7023794 w 7023794"/>
              <a:gd name="connsiteY1" fmla="*/ 0 h 1406566"/>
              <a:gd name="connsiteX2" fmla="*/ 6252903 w 7023794"/>
              <a:gd name="connsiteY2" fmla="*/ 1406566 h 1406566"/>
              <a:gd name="connsiteX3" fmla="*/ 0 w 7023794"/>
              <a:gd name="connsiteY3" fmla="*/ 1406566 h 1406566"/>
            </a:gdLst>
            <a:ahLst/>
            <a:cxnLst>
              <a:cxn ang="0">
                <a:pos x="connsiteX0" y="connsiteY0"/>
              </a:cxn>
              <a:cxn ang="0">
                <a:pos x="connsiteX1" y="connsiteY1"/>
              </a:cxn>
              <a:cxn ang="0">
                <a:pos x="connsiteX2" y="connsiteY2"/>
              </a:cxn>
              <a:cxn ang="0">
                <a:pos x="connsiteX3" y="connsiteY3"/>
              </a:cxn>
            </a:cxnLst>
            <a:rect l="l" t="t" r="r" b="b"/>
            <a:pathLst>
              <a:path w="7023794" h="1406566">
                <a:moveTo>
                  <a:pt x="0" y="0"/>
                </a:moveTo>
                <a:lnTo>
                  <a:pt x="7023794" y="0"/>
                </a:lnTo>
                <a:lnTo>
                  <a:pt x="6252903" y="1406566"/>
                </a:lnTo>
                <a:lnTo>
                  <a:pt x="0" y="140656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525383" y="3245931"/>
            <a:ext cx="7891553" cy="1850224"/>
          </a:xfrm>
        </p:spPr>
        <p:txBody>
          <a:bodyPr rIns="0" anchor="ctr" anchorCtr="0">
            <a:noAutofit/>
          </a:bodyPr>
          <a:lstStyle>
            <a:lvl1pPr algn="l">
              <a:lnSpc>
                <a:spcPct val="100000"/>
              </a:lnSpc>
              <a:defRPr sz="4267" spc="0" baseline="0">
                <a:solidFill>
                  <a:schemeClr val="bg1"/>
                </a:solidFill>
              </a:defRPr>
            </a:lvl1pPr>
          </a:lstStyle>
          <a:p>
            <a:r>
              <a:rPr lang="en-US"/>
              <a:t>Two-line title slide with light photo</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513809" y="5224207"/>
            <a:ext cx="7891553" cy="428635"/>
          </a:xfrm>
        </p:spPr>
        <p:txBody>
          <a:bodyPr rIns="0">
            <a:noAutofit/>
          </a:bodyPr>
          <a:lstStyle>
            <a:lvl1pPr marL="0" indent="0" algn="l">
              <a:buNone/>
              <a:defRPr sz="1867">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93B11AB8-EAC3-A64E-8232-B09EC712489C}"/>
              </a:ext>
            </a:extLst>
          </p:cNvPr>
          <p:cNvSpPr/>
          <p:nvPr userDrawn="1"/>
        </p:nvSpPr>
        <p:spPr>
          <a:xfrm>
            <a:off x="432261" y="6138955"/>
            <a:ext cx="11195232"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C6B4250A-775D-EF48-A209-44384C0A5ECC}"/>
              </a:ext>
            </a:extLst>
          </p:cNvPr>
          <p:cNvSpPr/>
          <p:nvPr userDrawn="1"/>
        </p:nvSpPr>
        <p:spPr>
          <a:xfrm>
            <a:off x="7655698" y="6321552"/>
            <a:ext cx="3926703"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 Placeholder 4">
            <a:extLst>
              <a:ext uri="{FF2B5EF4-FFF2-40B4-BE49-F238E27FC236}">
                <a16:creationId xmlns:a16="http://schemas.microsoft.com/office/drawing/2014/main" id="{75B10A8E-ECF9-C74E-B7FD-3BDFE9077857}"/>
              </a:ext>
            </a:extLst>
          </p:cNvPr>
          <p:cNvSpPr>
            <a:spLocks noGrp="1"/>
          </p:cNvSpPr>
          <p:nvPr>
            <p:ph type="body" sz="quarter" idx="12"/>
          </p:nvPr>
        </p:nvSpPr>
        <p:spPr>
          <a:xfrm>
            <a:off x="511451" y="6050870"/>
            <a:ext cx="3009900" cy="270245"/>
          </a:xfrm>
        </p:spPr>
        <p:txBody>
          <a:bodyPr/>
          <a:lstStyle>
            <a:lvl1pPr marL="0" indent="0">
              <a:buNone/>
              <a:defRPr sz="1333" b="0"/>
            </a:lvl1pPr>
            <a:lvl2pPr marL="118530" indent="0">
              <a:buNone/>
              <a:defRPr/>
            </a:lvl2pPr>
          </a:lstStyle>
          <a:p>
            <a:pPr lvl="0"/>
            <a:r>
              <a:rPr lang="en-US"/>
              <a:t>Click to edit</a:t>
            </a:r>
          </a:p>
        </p:txBody>
      </p:sp>
      <p:pic>
        <p:nvPicPr>
          <p:cNvPr id="14" name="Picture 13" descr="A close up of a sign&#10;&#10;Description automatically generated">
            <a:extLst>
              <a:ext uri="{FF2B5EF4-FFF2-40B4-BE49-F238E27FC236}">
                <a16:creationId xmlns:a16="http://schemas.microsoft.com/office/drawing/2014/main" id="{463003DE-E36C-D04B-ACF5-8DE68155A3CA}"/>
              </a:ext>
            </a:extLst>
          </p:cNvPr>
          <p:cNvPicPr>
            <a:picLocks noChangeAspect="1"/>
          </p:cNvPicPr>
          <p:nvPr userDrawn="1"/>
        </p:nvPicPr>
        <p:blipFill>
          <a:blip r:embed="rId2"/>
          <a:stretch>
            <a:fillRect/>
          </a:stretch>
        </p:blipFill>
        <p:spPr>
          <a:xfrm>
            <a:off x="10080123" y="5703486"/>
            <a:ext cx="1505517" cy="536449"/>
          </a:xfrm>
          <a:prstGeom prst="rect">
            <a:avLst/>
          </a:prstGeom>
        </p:spPr>
      </p:pic>
    </p:spTree>
    <p:extLst>
      <p:ext uri="{BB962C8B-B14F-4D97-AF65-F5344CB8AC3E}">
        <p14:creationId xmlns:p14="http://schemas.microsoft.com/office/powerpoint/2010/main" val="147815886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over slide #3 – dark pic">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B8625B6-1480-F74E-8480-E54F05C04A1E}"/>
              </a:ext>
            </a:extLst>
          </p:cNvPr>
          <p:cNvSpPr/>
          <p:nvPr userDrawn="1"/>
        </p:nvSpPr>
        <p:spPr>
          <a:xfrm>
            <a:off x="266007" y="343594"/>
            <a:ext cx="1429789" cy="17733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Picture Placeholder 20">
            <a:extLst>
              <a:ext uri="{FF2B5EF4-FFF2-40B4-BE49-F238E27FC236}">
                <a16:creationId xmlns:a16="http://schemas.microsoft.com/office/drawing/2014/main" id="{9889EC8D-7418-6041-AFCD-B88F0881B61D}"/>
              </a:ext>
            </a:extLst>
          </p:cNvPr>
          <p:cNvSpPr>
            <a:spLocks noGrp="1"/>
          </p:cNvSpPr>
          <p:nvPr>
            <p:ph type="pic" sz="quarter" idx="11"/>
          </p:nvPr>
        </p:nvSpPr>
        <p:spPr>
          <a:xfrm>
            <a:off x="0" y="0"/>
            <a:ext cx="12192000" cy="4377267"/>
          </a:xfrm>
          <a:custGeom>
            <a:avLst/>
            <a:gdLst>
              <a:gd name="connsiteX0" fmla="*/ 653749 w 9144000"/>
              <a:gd name="connsiteY0" fmla="*/ 573726 h 3282950"/>
              <a:gd name="connsiteX1" fmla="*/ 457200 w 9144000"/>
              <a:gd name="connsiteY1" fmla="*/ 662929 h 3282950"/>
              <a:gd name="connsiteX2" fmla="*/ 457200 w 9144000"/>
              <a:gd name="connsiteY2" fmla="*/ 1003131 h 3282950"/>
              <a:gd name="connsiteX3" fmla="*/ 557872 w 9144000"/>
              <a:gd name="connsiteY3" fmla="*/ 1111620 h 3282950"/>
              <a:gd name="connsiteX4" fmla="*/ 653749 w 9144000"/>
              <a:gd name="connsiteY4" fmla="*/ 992951 h 3282950"/>
              <a:gd name="connsiteX5" fmla="*/ 740039 w 9144000"/>
              <a:gd name="connsiteY5" fmla="*/ 534884 h 3282950"/>
              <a:gd name="connsiteX6" fmla="*/ 695296 w 9144000"/>
              <a:gd name="connsiteY6" fmla="*/ 556314 h 3282950"/>
              <a:gd name="connsiteX7" fmla="*/ 695296 w 9144000"/>
              <a:gd name="connsiteY7" fmla="*/ 980897 h 3282950"/>
              <a:gd name="connsiteX8" fmla="*/ 567459 w 9144000"/>
              <a:gd name="connsiteY8" fmla="*/ 1138944 h 3282950"/>
              <a:gd name="connsiteX9" fmla="*/ 500345 w 9144000"/>
              <a:gd name="connsiteY9" fmla="*/ 1126889 h 3282950"/>
              <a:gd name="connsiteX10" fmla="*/ 597554 w 9144000"/>
              <a:gd name="connsiteY10" fmla="*/ 1161177 h 3282950"/>
              <a:gd name="connsiteX11" fmla="*/ 740039 w 9144000"/>
              <a:gd name="connsiteY11" fmla="*/ 974200 h 3282950"/>
              <a:gd name="connsiteX12" fmla="*/ 827927 w 9144000"/>
              <a:gd name="connsiteY12" fmla="*/ 496310 h 3282950"/>
              <a:gd name="connsiteX13" fmla="*/ 782652 w 9144000"/>
              <a:gd name="connsiteY13" fmla="*/ 517740 h 3282950"/>
              <a:gd name="connsiteX14" fmla="*/ 782652 w 9144000"/>
              <a:gd name="connsiteY14" fmla="*/ 978486 h 3282950"/>
              <a:gd name="connsiteX15" fmla="*/ 612735 w 9144000"/>
              <a:gd name="connsiteY15" fmla="*/ 1187965 h 3282950"/>
              <a:gd name="connsiteX16" fmla="*/ 532304 w 9144000"/>
              <a:gd name="connsiteY16" fmla="*/ 1172428 h 3282950"/>
              <a:gd name="connsiteX17" fmla="*/ 644694 w 9144000"/>
              <a:gd name="connsiteY17" fmla="*/ 1212074 h 3282950"/>
              <a:gd name="connsiteX18" fmla="*/ 827927 w 9144000"/>
              <a:gd name="connsiteY18" fmla="*/ 982236 h 3282950"/>
              <a:gd name="connsiteX19" fmla="*/ 917413 w 9144000"/>
              <a:gd name="connsiteY19" fmla="*/ 457200 h 3282950"/>
              <a:gd name="connsiteX20" fmla="*/ 871072 w 9144000"/>
              <a:gd name="connsiteY20" fmla="*/ 479166 h 3282950"/>
              <a:gd name="connsiteX21" fmla="*/ 871072 w 9144000"/>
              <a:gd name="connsiteY21" fmla="*/ 980093 h 3282950"/>
              <a:gd name="connsiteX22" fmla="*/ 665468 w 9144000"/>
              <a:gd name="connsiteY22" fmla="*/ 1236718 h 3282950"/>
              <a:gd name="connsiteX23" fmla="*/ 585037 w 9144000"/>
              <a:gd name="connsiteY23" fmla="*/ 1223324 h 3282950"/>
              <a:gd name="connsiteX24" fmla="*/ 704884 w 9144000"/>
              <a:gd name="connsiteY24" fmla="*/ 1260023 h 3282950"/>
              <a:gd name="connsiteX25" fmla="*/ 917413 w 9144000"/>
              <a:gd name="connsiteY25" fmla="*/ 988933 h 3282950"/>
              <a:gd name="connsiteX26" fmla="*/ 0 w 9144000"/>
              <a:gd name="connsiteY26" fmla="*/ 0 h 3282950"/>
              <a:gd name="connsiteX27" fmla="*/ 9144000 w 9144000"/>
              <a:gd name="connsiteY27" fmla="*/ 0 h 3282950"/>
              <a:gd name="connsiteX28" fmla="*/ 9144000 w 9144000"/>
              <a:gd name="connsiteY28" fmla="*/ 3282950 h 3282950"/>
              <a:gd name="connsiteX29" fmla="*/ 6537139 w 9144000"/>
              <a:gd name="connsiteY29" fmla="*/ 3282950 h 3282950"/>
              <a:gd name="connsiteX30" fmla="*/ 6994964 w 9144000"/>
              <a:gd name="connsiteY30" fmla="*/ 2447603 h 3282950"/>
              <a:gd name="connsiteX31" fmla="*/ 0 w 9144000"/>
              <a:gd name="connsiteY31" fmla="*/ 2447603 h 328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44000" h="3282950">
                <a:moveTo>
                  <a:pt x="653749" y="573726"/>
                </a:moveTo>
                <a:lnTo>
                  <a:pt x="457200" y="662929"/>
                </a:lnTo>
                <a:lnTo>
                  <a:pt x="457200" y="1003131"/>
                </a:lnTo>
                <a:cubicBezTo>
                  <a:pt x="457200" y="1067957"/>
                  <a:pt x="497682" y="1111620"/>
                  <a:pt x="557872" y="1111620"/>
                </a:cubicBezTo>
                <a:cubicBezTo>
                  <a:pt x="616996" y="1111352"/>
                  <a:pt x="653749" y="1067421"/>
                  <a:pt x="653749" y="992951"/>
                </a:cubicBezTo>
                <a:close/>
                <a:moveTo>
                  <a:pt x="740039" y="534884"/>
                </a:moveTo>
                <a:lnTo>
                  <a:pt x="695296" y="556314"/>
                </a:lnTo>
                <a:lnTo>
                  <a:pt x="695296" y="980897"/>
                </a:lnTo>
                <a:cubicBezTo>
                  <a:pt x="695296" y="1095548"/>
                  <a:pt x="646825" y="1138944"/>
                  <a:pt x="567459" y="1138944"/>
                </a:cubicBezTo>
                <a:cubicBezTo>
                  <a:pt x="547751" y="1138944"/>
                  <a:pt x="524847" y="1134390"/>
                  <a:pt x="500345" y="1126889"/>
                </a:cubicBezTo>
                <a:cubicBezTo>
                  <a:pt x="529108" y="1148855"/>
                  <a:pt x="562399" y="1161177"/>
                  <a:pt x="597554" y="1161177"/>
                </a:cubicBezTo>
                <a:cubicBezTo>
                  <a:pt x="681447" y="1161177"/>
                  <a:pt x="740039" y="1102780"/>
                  <a:pt x="740039" y="974200"/>
                </a:cubicBezTo>
                <a:close/>
                <a:moveTo>
                  <a:pt x="827927" y="496310"/>
                </a:moveTo>
                <a:lnTo>
                  <a:pt x="782652" y="517740"/>
                </a:lnTo>
                <a:lnTo>
                  <a:pt x="782652" y="978486"/>
                </a:lnTo>
                <a:cubicBezTo>
                  <a:pt x="782652" y="1123675"/>
                  <a:pt x="714472" y="1187965"/>
                  <a:pt x="612735" y="1187965"/>
                </a:cubicBezTo>
                <a:cubicBezTo>
                  <a:pt x="588233" y="1187965"/>
                  <a:pt x="560269" y="1181804"/>
                  <a:pt x="532304" y="1172428"/>
                </a:cubicBezTo>
                <a:cubicBezTo>
                  <a:pt x="565861" y="1197073"/>
                  <a:pt x="605811" y="1212074"/>
                  <a:pt x="644694" y="1212074"/>
                </a:cubicBezTo>
                <a:cubicBezTo>
                  <a:pt x="751225" y="1212074"/>
                  <a:pt x="827927" y="1134390"/>
                  <a:pt x="827927" y="982236"/>
                </a:cubicBezTo>
                <a:close/>
                <a:moveTo>
                  <a:pt x="917413" y="457200"/>
                </a:moveTo>
                <a:lnTo>
                  <a:pt x="871072" y="479166"/>
                </a:lnTo>
                <a:lnTo>
                  <a:pt x="871072" y="980093"/>
                </a:lnTo>
                <a:cubicBezTo>
                  <a:pt x="871072" y="1148319"/>
                  <a:pt x="786647" y="1236718"/>
                  <a:pt x="665468" y="1236718"/>
                </a:cubicBezTo>
                <a:cubicBezTo>
                  <a:pt x="636971" y="1236718"/>
                  <a:pt x="610338" y="1231896"/>
                  <a:pt x="585037" y="1223324"/>
                </a:cubicBezTo>
                <a:cubicBezTo>
                  <a:pt x="620991" y="1246897"/>
                  <a:pt x="661739" y="1260291"/>
                  <a:pt x="704884" y="1260023"/>
                </a:cubicBezTo>
                <a:cubicBezTo>
                  <a:pt x="829525" y="1260023"/>
                  <a:pt x="917413" y="1160374"/>
                  <a:pt x="917413" y="988933"/>
                </a:cubicBezTo>
                <a:close/>
                <a:moveTo>
                  <a:pt x="0" y="0"/>
                </a:moveTo>
                <a:lnTo>
                  <a:pt x="9144000" y="0"/>
                </a:lnTo>
                <a:lnTo>
                  <a:pt x="9144000" y="3282950"/>
                </a:lnTo>
                <a:lnTo>
                  <a:pt x="6537139" y="3282950"/>
                </a:lnTo>
                <a:lnTo>
                  <a:pt x="6994964" y="2447603"/>
                </a:lnTo>
                <a:lnTo>
                  <a:pt x="0" y="2447603"/>
                </a:lnTo>
                <a:close/>
              </a:path>
            </a:pathLst>
          </a:custGeom>
          <a:solidFill>
            <a:schemeClr val="tx2"/>
          </a:solidFill>
        </p:spPr>
        <p:txBody>
          <a:bodyPr wrap="square" anchor="ctr">
            <a:noAutofit/>
          </a:bodyPr>
          <a:lstStyle>
            <a:lvl1pPr marL="0" indent="0" algn="ctr">
              <a:buNone/>
              <a:defRPr/>
            </a:lvl1pPr>
          </a:lstStyle>
          <a:p>
            <a:endParaRPr lang="en-US"/>
          </a:p>
        </p:txBody>
      </p:sp>
      <p:sp>
        <p:nvSpPr>
          <p:cNvPr id="16" name="Freeform 15">
            <a:extLst>
              <a:ext uri="{FF2B5EF4-FFF2-40B4-BE49-F238E27FC236}">
                <a16:creationId xmlns:a16="http://schemas.microsoft.com/office/drawing/2014/main" id="{9C58A3EB-27BC-514E-9F05-03E18670B808}"/>
              </a:ext>
            </a:extLst>
          </p:cNvPr>
          <p:cNvSpPr/>
          <p:nvPr userDrawn="1"/>
        </p:nvSpPr>
        <p:spPr>
          <a:xfrm>
            <a:off x="-23990" y="3258246"/>
            <a:ext cx="9365059" cy="1875421"/>
          </a:xfrm>
          <a:custGeom>
            <a:avLst/>
            <a:gdLst>
              <a:gd name="connsiteX0" fmla="*/ 0 w 7023794"/>
              <a:gd name="connsiteY0" fmla="*/ 0 h 1406566"/>
              <a:gd name="connsiteX1" fmla="*/ 7023794 w 7023794"/>
              <a:gd name="connsiteY1" fmla="*/ 0 h 1406566"/>
              <a:gd name="connsiteX2" fmla="*/ 6252903 w 7023794"/>
              <a:gd name="connsiteY2" fmla="*/ 1406566 h 1406566"/>
              <a:gd name="connsiteX3" fmla="*/ 0 w 7023794"/>
              <a:gd name="connsiteY3" fmla="*/ 1406566 h 1406566"/>
            </a:gdLst>
            <a:ahLst/>
            <a:cxnLst>
              <a:cxn ang="0">
                <a:pos x="connsiteX0" y="connsiteY0"/>
              </a:cxn>
              <a:cxn ang="0">
                <a:pos x="connsiteX1" y="connsiteY1"/>
              </a:cxn>
              <a:cxn ang="0">
                <a:pos x="connsiteX2" y="connsiteY2"/>
              </a:cxn>
              <a:cxn ang="0">
                <a:pos x="connsiteX3" y="connsiteY3"/>
              </a:cxn>
            </a:cxnLst>
            <a:rect l="l" t="t" r="r" b="b"/>
            <a:pathLst>
              <a:path w="7023794" h="1406566">
                <a:moveTo>
                  <a:pt x="0" y="0"/>
                </a:moveTo>
                <a:lnTo>
                  <a:pt x="7023794" y="0"/>
                </a:lnTo>
                <a:lnTo>
                  <a:pt x="6252903" y="1406566"/>
                </a:lnTo>
                <a:lnTo>
                  <a:pt x="0" y="140656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525381" y="3245931"/>
            <a:ext cx="7891553" cy="1850224"/>
          </a:xfrm>
        </p:spPr>
        <p:txBody>
          <a:bodyPr rIns="0" anchor="ctr" anchorCtr="0">
            <a:noAutofit/>
          </a:bodyPr>
          <a:lstStyle>
            <a:lvl1pPr algn="l">
              <a:lnSpc>
                <a:spcPct val="100000"/>
              </a:lnSpc>
              <a:defRPr sz="4267" spc="0" baseline="0">
                <a:solidFill>
                  <a:schemeClr val="bg1"/>
                </a:solidFill>
              </a:defRPr>
            </a:lvl1pPr>
          </a:lstStyle>
          <a:p>
            <a:r>
              <a:rPr lang="en-US"/>
              <a:t>Two-line title slide with dark photo</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513809" y="5223519"/>
            <a:ext cx="7891553" cy="428635"/>
          </a:xfrm>
        </p:spPr>
        <p:txBody>
          <a:bodyPr rIns="0">
            <a:noAutofit/>
          </a:bodyPr>
          <a:lstStyle>
            <a:lvl1pPr marL="0" indent="0" algn="l">
              <a:buNone/>
              <a:defRPr sz="1867">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93B11AB8-EAC3-A64E-8232-B09EC712489C}"/>
              </a:ext>
            </a:extLst>
          </p:cNvPr>
          <p:cNvSpPr/>
          <p:nvPr userDrawn="1"/>
        </p:nvSpPr>
        <p:spPr>
          <a:xfrm>
            <a:off x="432261" y="6138955"/>
            <a:ext cx="11150140"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C6B4250A-775D-EF48-A209-44384C0A5ECC}"/>
              </a:ext>
            </a:extLst>
          </p:cNvPr>
          <p:cNvSpPr/>
          <p:nvPr userDrawn="1"/>
        </p:nvSpPr>
        <p:spPr>
          <a:xfrm>
            <a:off x="7655698" y="6321552"/>
            <a:ext cx="3926703"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 Placeholder 4">
            <a:extLst>
              <a:ext uri="{FF2B5EF4-FFF2-40B4-BE49-F238E27FC236}">
                <a16:creationId xmlns:a16="http://schemas.microsoft.com/office/drawing/2014/main" id="{85C6AF34-C5F3-3E4D-AACD-6675E86ABE66}"/>
              </a:ext>
            </a:extLst>
          </p:cNvPr>
          <p:cNvSpPr>
            <a:spLocks noGrp="1"/>
          </p:cNvSpPr>
          <p:nvPr>
            <p:ph type="body" sz="quarter" idx="12"/>
          </p:nvPr>
        </p:nvSpPr>
        <p:spPr>
          <a:xfrm>
            <a:off x="511451" y="6050870"/>
            <a:ext cx="3009900" cy="270245"/>
          </a:xfrm>
        </p:spPr>
        <p:txBody>
          <a:bodyPr/>
          <a:lstStyle>
            <a:lvl1pPr marL="0" indent="0">
              <a:buNone/>
              <a:defRPr sz="1333" b="0"/>
            </a:lvl1pPr>
            <a:lvl2pPr marL="118530" indent="0">
              <a:buNone/>
              <a:defRPr/>
            </a:lvl2pPr>
          </a:lstStyle>
          <a:p>
            <a:pPr lvl="0"/>
            <a:r>
              <a:rPr lang="en-US"/>
              <a:t>Click to edit</a:t>
            </a:r>
          </a:p>
        </p:txBody>
      </p:sp>
      <p:pic>
        <p:nvPicPr>
          <p:cNvPr id="14" name="Picture 13" descr="A close up of a sign&#10;&#10;Description automatically generated">
            <a:extLst>
              <a:ext uri="{FF2B5EF4-FFF2-40B4-BE49-F238E27FC236}">
                <a16:creationId xmlns:a16="http://schemas.microsoft.com/office/drawing/2014/main" id="{6248AEE8-4CC3-E44F-B260-4C4050E5068A}"/>
              </a:ext>
            </a:extLst>
          </p:cNvPr>
          <p:cNvPicPr>
            <a:picLocks noChangeAspect="1"/>
          </p:cNvPicPr>
          <p:nvPr userDrawn="1"/>
        </p:nvPicPr>
        <p:blipFill>
          <a:blip r:embed="rId2"/>
          <a:stretch>
            <a:fillRect/>
          </a:stretch>
        </p:blipFill>
        <p:spPr>
          <a:xfrm>
            <a:off x="10080123" y="5703486"/>
            <a:ext cx="1505517" cy="536449"/>
          </a:xfrm>
          <a:prstGeom prst="rect">
            <a:avLst/>
          </a:prstGeom>
        </p:spPr>
      </p:pic>
    </p:spTree>
    <p:extLst>
      <p:ext uri="{BB962C8B-B14F-4D97-AF65-F5344CB8AC3E}">
        <p14:creationId xmlns:p14="http://schemas.microsoft.com/office/powerpoint/2010/main" val="96248396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Title slide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1906762" y="2781836"/>
            <a:ext cx="8303340" cy="1796889"/>
          </a:xfrm>
        </p:spPr>
        <p:txBody>
          <a:bodyPr anchor="ctr">
            <a:noAutofit/>
          </a:bodyPr>
          <a:lstStyle>
            <a:lvl1pPr algn="l">
              <a:defRPr sz="5067" spc="0" baseline="0">
                <a:solidFill>
                  <a:schemeClr val="bg1"/>
                </a:solidFill>
              </a:defRPr>
            </a:lvl1pPr>
          </a:lstStyle>
          <a:p>
            <a:r>
              <a:rPr lang="en-US"/>
              <a:t>Section title</a:t>
            </a:r>
          </a:p>
        </p:txBody>
      </p:sp>
      <p:sp>
        <p:nvSpPr>
          <p:cNvPr id="16" name="Graphic 8">
            <a:extLst>
              <a:ext uri="{FF2B5EF4-FFF2-40B4-BE49-F238E27FC236}">
                <a16:creationId xmlns:a16="http://schemas.microsoft.com/office/drawing/2014/main" id="{91B53ED4-67C3-2545-961B-C7D8D4E0696B}"/>
              </a:ext>
            </a:extLst>
          </p:cNvPr>
          <p:cNvSpPr/>
          <p:nvPr/>
        </p:nvSpPr>
        <p:spPr>
          <a:xfrm>
            <a:off x="609601" y="609601"/>
            <a:ext cx="613617" cy="1070436"/>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chemeClr val="bg1"/>
          </a:solidFill>
          <a:ln w="2643" cap="flat">
            <a:noFill/>
            <a:prstDash val="solid"/>
            <a:miter/>
          </a:ln>
        </p:spPr>
        <p:txBody>
          <a:bodyPr rtlCol="0" anchor="ctr"/>
          <a:lstStyle/>
          <a:p>
            <a:endParaRPr lang="en-US" sz="2400"/>
          </a:p>
        </p:txBody>
      </p:sp>
    </p:spTree>
    <p:extLst>
      <p:ext uri="{BB962C8B-B14F-4D97-AF65-F5344CB8AC3E}">
        <p14:creationId xmlns:p14="http://schemas.microsoft.com/office/powerpoint/2010/main" val="354463425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Title slide white">
    <p:bg>
      <p:bgPr>
        <a:solidFill>
          <a:schemeClr val="bg1"/>
        </a:solidFill>
        <a:effectLst/>
      </p:bgPr>
    </p:bg>
    <p:spTree>
      <p:nvGrpSpPr>
        <p:cNvPr id="1" name=""/>
        <p:cNvGrpSpPr/>
        <p:nvPr/>
      </p:nvGrpSpPr>
      <p:grpSpPr>
        <a:xfrm>
          <a:off x="0" y="0"/>
          <a:ext cx="0" cy="0"/>
          <a:chOff x="0" y="0"/>
          <a:chExt cx="0" cy="0"/>
        </a:xfrm>
      </p:grpSpPr>
      <p:sp>
        <p:nvSpPr>
          <p:cNvPr id="16" name="Graphic 8">
            <a:extLst>
              <a:ext uri="{FF2B5EF4-FFF2-40B4-BE49-F238E27FC236}">
                <a16:creationId xmlns:a16="http://schemas.microsoft.com/office/drawing/2014/main" id="{91B53ED4-67C3-2545-961B-C7D8D4E0696B}"/>
              </a:ext>
            </a:extLst>
          </p:cNvPr>
          <p:cNvSpPr/>
          <p:nvPr/>
        </p:nvSpPr>
        <p:spPr>
          <a:xfrm>
            <a:off x="609601" y="609601"/>
            <a:ext cx="613617" cy="1070436"/>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chemeClr val="accent1"/>
          </a:solidFill>
          <a:ln w="2643" cap="flat">
            <a:noFill/>
            <a:prstDash val="solid"/>
            <a:miter/>
          </a:ln>
        </p:spPr>
        <p:txBody>
          <a:bodyPr rtlCol="0" anchor="ctr"/>
          <a:lstStyle/>
          <a:p>
            <a:endParaRPr lang="en-US" sz="2400"/>
          </a:p>
        </p:txBody>
      </p:sp>
      <p:sp>
        <p:nvSpPr>
          <p:cNvPr id="4" name="Title 1">
            <a:extLst>
              <a:ext uri="{FF2B5EF4-FFF2-40B4-BE49-F238E27FC236}">
                <a16:creationId xmlns:a16="http://schemas.microsoft.com/office/drawing/2014/main" id="{32768D57-8FE3-E24F-8256-1141A5B24F58}"/>
              </a:ext>
            </a:extLst>
          </p:cNvPr>
          <p:cNvSpPr>
            <a:spLocks noGrp="1"/>
          </p:cNvSpPr>
          <p:nvPr>
            <p:ph type="ctrTitle" hasCustomPrompt="1"/>
          </p:nvPr>
        </p:nvSpPr>
        <p:spPr>
          <a:xfrm>
            <a:off x="1906762" y="2781836"/>
            <a:ext cx="8303340" cy="1796889"/>
          </a:xfrm>
        </p:spPr>
        <p:txBody>
          <a:bodyPr anchor="ctr">
            <a:noAutofit/>
          </a:bodyPr>
          <a:lstStyle>
            <a:lvl1pPr algn="l">
              <a:defRPr sz="5067" spc="0" baseline="0">
                <a:solidFill>
                  <a:schemeClr val="tx1"/>
                </a:solidFill>
              </a:defRPr>
            </a:lvl1pPr>
          </a:lstStyle>
          <a:p>
            <a:r>
              <a:rPr lang="en-US"/>
              <a:t>Section title</a:t>
            </a:r>
          </a:p>
        </p:txBody>
      </p:sp>
    </p:spTree>
    <p:extLst>
      <p:ext uri="{BB962C8B-B14F-4D97-AF65-F5344CB8AC3E}">
        <p14:creationId xmlns:p14="http://schemas.microsoft.com/office/powerpoint/2010/main" val="331164485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7234" y="469286"/>
            <a:ext cx="9681295" cy="731520"/>
          </a:xfrm>
        </p:spPr>
        <p:txBody>
          <a:bodyPr vert="horz" lIns="91440" tIns="45720" rIns="91440" bIns="45720" rtlCol="0" anchor="t" anchorCtr="0">
            <a:noAutofit/>
          </a:bodyPr>
          <a:lstStyle>
            <a:lvl1pPr>
              <a:lnSpc>
                <a:spcPct val="100000"/>
              </a:lnSpc>
              <a:defRPr lang="en-US"/>
            </a:lvl1pPr>
          </a:lstStyle>
          <a:p>
            <a:pPr lvl="0"/>
            <a:r>
              <a:rPr lang="en-US"/>
              <a:t>Click to add title</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40472" y="6241565"/>
            <a:ext cx="3273859"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499873" y="1499616"/>
            <a:ext cx="9681295" cy="4526280"/>
          </a:xfrm>
        </p:spPr>
        <p:txBody>
          <a:bodyPr/>
          <a:lstStyle>
            <a:lvl1pPr marL="152396" indent="-152396">
              <a:spcBef>
                <a:spcPts val="400"/>
              </a:spcBef>
              <a:spcAft>
                <a:spcPts val="800"/>
              </a:spcAft>
              <a:buClr>
                <a:schemeClr val="accent1"/>
              </a:buClr>
              <a:tabLst/>
              <a:defRPr sz="1900"/>
            </a:lvl1pPr>
            <a:lvl2pPr marL="289977" indent="-131230">
              <a:spcBef>
                <a:spcPts val="0"/>
              </a:spcBef>
              <a:spcAft>
                <a:spcPts val="800"/>
              </a:spcAft>
              <a:buClr>
                <a:schemeClr val="accent1"/>
              </a:buClr>
              <a:tabLst/>
              <a:defRPr sz="1900"/>
            </a:lvl2pPr>
            <a:lvl3pPr marL="419090" indent="-110064">
              <a:spcBef>
                <a:spcPts val="0"/>
              </a:spcBef>
              <a:spcAft>
                <a:spcPts val="800"/>
              </a:spcAft>
              <a:buClr>
                <a:schemeClr val="accent1"/>
              </a:buClr>
              <a:tabLst/>
              <a:defRPr sz="1600"/>
            </a:lvl3pPr>
            <a:lvl4pPr marL="539737" indent="-120648">
              <a:spcBef>
                <a:spcPts val="0"/>
              </a:spcBef>
              <a:spcAft>
                <a:spcPts val="800"/>
              </a:spcAft>
              <a:buClr>
                <a:schemeClr val="accent1"/>
              </a:buClr>
              <a:tabLst/>
              <a:defRPr sz="1500"/>
            </a:lvl4pPr>
            <a:lvl5pPr marL="658268" indent="-107948">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682436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itle (2-lin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7234" y="469286"/>
            <a:ext cx="9681295" cy="1096841"/>
          </a:xfrm>
        </p:spPr>
        <p:txBody>
          <a:bodyPr vert="horz" lIns="91440" tIns="45720" rIns="91440" bIns="45720" rtlCol="0" anchor="t" anchorCtr="0">
            <a:noAutofit/>
          </a:bodyPr>
          <a:lstStyle>
            <a:lvl1pPr>
              <a:lnSpc>
                <a:spcPct val="100000"/>
              </a:lnSpc>
              <a:defRPr lang="en-US"/>
            </a:lvl1pPr>
          </a:lstStyle>
          <a:p>
            <a:pPr lvl="0"/>
            <a:r>
              <a:rPr lang="en-US"/>
              <a:t>Click to add a title style with a </a:t>
            </a:r>
            <a:br>
              <a:rPr lang="en-US"/>
            </a:br>
            <a:r>
              <a:rPr lang="en-US"/>
              <a:t>two-line headline</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40472" y="6241565"/>
            <a:ext cx="3273859"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499873" y="1862937"/>
            <a:ext cx="9681295" cy="4105740"/>
          </a:xfrm>
        </p:spPr>
        <p:txBody>
          <a:bodyPr/>
          <a:lstStyle>
            <a:lvl1pPr marL="152396" indent="-152396">
              <a:spcBef>
                <a:spcPts val="400"/>
              </a:spcBef>
              <a:spcAft>
                <a:spcPts val="800"/>
              </a:spcAft>
              <a:buClr>
                <a:schemeClr val="accent1"/>
              </a:buClr>
              <a:tabLst/>
              <a:defRPr sz="1900"/>
            </a:lvl1pPr>
            <a:lvl2pPr marL="289977" indent="-131230">
              <a:spcBef>
                <a:spcPts val="0"/>
              </a:spcBef>
              <a:spcAft>
                <a:spcPts val="800"/>
              </a:spcAft>
              <a:buClr>
                <a:schemeClr val="accent1"/>
              </a:buClr>
              <a:tabLst/>
              <a:defRPr sz="1900"/>
            </a:lvl2pPr>
            <a:lvl3pPr marL="419090" indent="-110064">
              <a:spcBef>
                <a:spcPts val="0"/>
              </a:spcBef>
              <a:spcAft>
                <a:spcPts val="800"/>
              </a:spcAft>
              <a:buClr>
                <a:schemeClr val="accent1"/>
              </a:buClr>
              <a:tabLst/>
              <a:defRPr sz="1600"/>
            </a:lvl3pPr>
            <a:lvl4pPr marL="539737" indent="-120648">
              <a:spcBef>
                <a:spcPts val="0"/>
              </a:spcBef>
              <a:spcAft>
                <a:spcPts val="800"/>
              </a:spcAft>
              <a:buClr>
                <a:schemeClr val="accent1"/>
              </a:buClr>
              <a:tabLst/>
              <a:defRPr sz="1500"/>
            </a:lvl4pPr>
            <a:lvl5pPr marL="658268" indent="-107948">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19140516"/>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itle and 2-column text">
    <p:spTree>
      <p:nvGrpSpPr>
        <p:cNvPr id="1" name=""/>
        <p:cNvGrpSpPr/>
        <p:nvPr/>
      </p:nvGrpSpPr>
      <p:grpSpPr>
        <a:xfrm>
          <a:off x="0" y="0"/>
          <a:ext cx="0" cy="0"/>
          <a:chOff x="0" y="0"/>
          <a:chExt cx="0" cy="0"/>
        </a:xfrm>
      </p:grpSpPr>
      <p:sp>
        <p:nvSpPr>
          <p:cNvPr id="2" name="Title 1"/>
          <p:cNvSpPr>
            <a:spLocks noGrp="1"/>
          </p:cNvSpPr>
          <p:nvPr>
            <p:ph type="title"/>
          </p:nvPr>
        </p:nvSpPr>
        <p:spPr>
          <a:xfrm>
            <a:off x="517234" y="469286"/>
            <a:ext cx="11096132" cy="732508"/>
          </a:xfrm>
        </p:spPr>
        <p:txBody>
          <a:bodyPr vert="horz" lIns="91440" tIns="45720" rIns="91440" bIns="45720" rtlCol="0" anchor="t" anchorCtr="0">
            <a:noAutofit/>
          </a:bodyPr>
          <a:lstStyle>
            <a:lvl1pPr>
              <a:lnSpc>
                <a:spcPct val="100000"/>
              </a:lnSpc>
              <a:defRPr lang="en-US"/>
            </a:lvl1pPr>
          </a:lstStyle>
          <a:p>
            <a:pPr lvl="0"/>
            <a:r>
              <a:rPr lang="en-US"/>
              <a:t>Click to edit Master title style</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40470" y="6241565"/>
            <a:ext cx="3273860"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499872" y="1498998"/>
            <a:ext cx="5364480" cy="4527549"/>
          </a:xfrm>
        </p:spPr>
        <p:txBody>
          <a:bodyPr/>
          <a:lstStyle>
            <a:lvl1pPr marL="152396" indent="-152396">
              <a:spcBef>
                <a:spcPts val="400"/>
              </a:spcBef>
              <a:spcAft>
                <a:spcPts val="800"/>
              </a:spcAft>
              <a:buClr>
                <a:schemeClr val="accent1"/>
              </a:buClr>
              <a:tabLst/>
              <a:defRPr sz="1900"/>
            </a:lvl1pPr>
            <a:lvl2pPr marL="289977" indent="-120648">
              <a:spcBef>
                <a:spcPts val="0"/>
              </a:spcBef>
              <a:spcAft>
                <a:spcPts val="800"/>
              </a:spcAft>
              <a:buClr>
                <a:schemeClr val="accent1"/>
              </a:buClr>
              <a:tabLst/>
              <a:defRPr sz="1900"/>
            </a:lvl2pPr>
            <a:lvl3pPr marL="416974" indent="-118530">
              <a:spcBef>
                <a:spcPts val="0"/>
              </a:spcBef>
              <a:spcAft>
                <a:spcPts val="800"/>
              </a:spcAft>
              <a:buClr>
                <a:schemeClr val="accent1"/>
              </a:buClr>
              <a:tabLst/>
              <a:defRPr sz="1600"/>
            </a:lvl3pPr>
            <a:lvl4pPr marL="537620" indent="-101597">
              <a:spcBef>
                <a:spcPts val="0"/>
              </a:spcBef>
              <a:spcAft>
                <a:spcPts val="800"/>
              </a:spcAft>
              <a:buClr>
                <a:schemeClr val="accent1"/>
              </a:buClr>
              <a:tabLst/>
              <a:defRPr sz="1500"/>
            </a:lvl4pPr>
            <a:lvl5pPr marL="675200" indent="-112181">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7">
            <a:extLst>
              <a:ext uri="{FF2B5EF4-FFF2-40B4-BE49-F238E27FC236}">
                <a16:creationId xmlns:a16="http://schemas.microsoft.com/office/drawing/2014/main" id="{1107A685-91FA-EF46-BCA6-7D2780198A4D}"/>
              </a:ext>
            </a:extLst>
          </p:cNvPr>
          <p:cNvSpPr>
            <a:spLocks noGrp="1"/>
          </p:cNvSpPr>
          <p:nvPr>
            <p:ph type="body" sz="quarter" idx="14"/>
          </p:nvPr>
        </p:nvSpPr>
        <p:spPr>
          <a:xfrm>
            <a:off x="6217920" y="1498998"/>
            <a:ext cx="5364480" cy="4527549"/>
          </a:xfrm>
        </p:spPr>
        <p:txBody>
          <a:bodyPr/>
          <a:lstStyle>
            <a:lvl1pPr marL="152396" indent="-152396">
              <a:spcBef>
                <a:spcPts val="400"/>
              </a:spcBef>
              <a:spcAft>
                <a:spcPts val="800"/>
              </a:spcAft>
              <a:buClr>
                <a:schemeClr val="accent1"/>
              </a:buClr>
              <a:tabLst/>
              <a:defRPr sz="1900"/>
            </a:lvl1pPr>
            <a:lvl2pPr marL="289977" indent="-120648">
              <a:spcBef>
                <a:spcPts val="0"/>
              </a:spcBef>
              <a:spcAft>
                <a:spcPts val="800"/>
              </a:spcAft>
              <a:buClr>
                <a:schemeClr val="accent1"/>
              </a:buClr>
              <a:tabLst/>
              <a:defRPr sz="1900"/>
            </a:lvl2pPr>
            <a:lvl3pPr marL="416974" indent="-118530">
              <a:spcBef>
                <a:spcPts val="0"/>
              </a:spcBef>
              <a:spcAft>
                <a:spcPts val="800"/>
              </a:spcAft>
              <a:buClr>
                <a:schemeClr val="accent1"/>
              </a:buClr>
              <a:tabLst/>
              <a:defRPr sz="1600"/>
            </a:lvl3pPr>
            <a:lvl4pPr marL="537620" indent="-101597">
              <a:spcBef>
                <a:spcPts val="0"/>
              </a:spcBef>
              <a:spcAft>
                <a:spcPts val="800"/>
              </a:spcAft>
              <a:buClr>
                <a:schemeClr val="accent1"/>
              </a:buClr>
              <a:tabLst/>
              <a:defRPr sz="1500"/>
            </a:lvl4pPr>
            <a:lvl5pPr marL="675200" indent="-112181">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750207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2-line) and 2-column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40470" y="6241565"/>
            <a:ext cx="3273860"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499872" y="1862937"/>
            <a:ext cx="5364480" cy="4105740"/>
          </a:xfrm>
        </p:spPr>
        <p:txBody>
          <a:bodyPr/>
          <a:lstStyle>
            <a:lvl1pPr marL="152396" indent="-152396">
              <a:spcBef>
                <a:spcPts val="400"/>
              </a:spcBef>
              <a:spcAft>
                <a:spcPts val="800"/>
              </a:spcAft>
              <a:buClr>
                <a:schemeClr val="accent1"/>
              </a:buClr>
              <a:tabLst/>
              <a:defRPr sz="1900"/>
            </a:lvl1pPr>
            <a:lvl2pPr marL="289977" indent="-120648">
              <a:spcBef>
                <a:spcPts val="0"/>
              </a:spcBef>
              <a:spcAft>
                <a:spcPts val="800"/>
              </a:spcAft>
              <a:buClr>
                <a:schemeClr val="accent1"/>
              </a:buClr>
              <a:tabLst/>
              <a:defRPr sz="1900"/>
            </a:lvl2pPr>
            <a:lvl3pPr marL="416974" indent="-118530">
              <a:spcBef>
                <a:spcPts val="0"/>
              </a:spcBef>
              <a:spcAft>
                <a:spcPts val="800"/>
              </a:spcAft>
              <a:buClr>
                <a:schemeClr val="accent1"/>
              </a:buClr>
              <a:tabLst/>
              <a:defRPr sz="1600"/>
            </a:lvl3pPr>
            <a:lvl4pPr marL="537620" indent="-101597">
              <a:spcBef>
                <a:spcPts val="0"/>
              </a:spcBef>
              <a:spcAft>
                <a:spcPts val="800"/>
              </a:spcAft>
              <a:buClr>
                <a:schemeClr val="accent1"/>
              </a:buClr>
              <a:tabLst/>
              <a:defRPr sz="1500"/>
            </a:lvl4pPr>
            <a:lvl5pPr marL="675200" indent="-112181">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7">
            <a:extLst>
              <a:ext uri="{FF2B5EF4-FFF2-40B4-BE49-F238E27FC236}">
                <a16:creationId xmlns:a16="http://schemas.microsoft.com/office/drawing/2014/main" id="{1107A685-91FA-EF46-BCA6-7D2780198A4D}"/>
              </a:ext>
            </a:extLst>
          </p:cNvPr>
          <p:cNvSpPr>
            <a:spLocks noGrp="1"/>
          </p:cNvSpPr>
          <p:nvPr>
            <p:ph type="body" sz="quarter" idx="14"/>
          </p:nvPr>
        </p:nvSpPr>
        <p:spPr>
          <a:xfrm>
            <a:off x="6217920" y="1862937"/>
            <a:ext cx="5364480" cy="4105740"/>
          </a:xfrm>
        </p:spPr>
        <p:txBody>
          <a:bodyPr/>
          <a:lstStyle>
            <a:lvl1pPr marL="152396" indent="-152396">
              <a:spcBef>
                <a:spcPts val="400"/>
              </a:spcBef>
              <a:spcAft>
                <a:spcPts val="800"/>
              </a:spcAft>
              <a:buClr>
                <a:schemeClr val="accent1"/>
              </a:buClr>
              <a:tabLst/>
              <a:defRPr sz="1900"/>
            </a:lvl1pPr>
            <a:lvl2pPr marL="289977" indent="-120648">
              <a:spcBef>
                <a:spcPts val="0"/>
              </a:spcBef>
              <a:spcAft>
                <a:spcPts val="800"/>
              </a:spcAft>
              <a:buClr>
                <a:schemeClr val="accent1"/>
              </a:buClr>
              <a:tabLst/>
              <a:defRPr sz="1900"/>
            </a:lvl2pPr>
            <a:lvl3pPr marL="416974" indent="-118530">
              <a:spcBef>
                <a:spcPts val="0"/>
              </a:spcBef>
              <a:spcAft>
                <a:spcPts val="800"/>
              </a:spcAft>
              <a:buClr>
                <a:schemeClr val="accent1"/>
              </a:buClr>
              <a:tabLst/>
              <a:defRPr sz="1600"/>
            </a:lvl3pPr>
            <a:lvl4pPr marL="537620" indent="-101597">
              <a:spcBef>
                <a:spcPts val="0"/>
              </a:spcBef>
              <a:spcAft>
                <a:spcPts val="800"/>
              </a:spcAft>
              <a:buClr>
                <a:schemeClr val="accent1"/>
              </a:buClr>
              <a:tabLst/>
              <a:defRPr sz="1500"/>
            </a:lvl4pPr>
            <a:lvl5pPr marL="675200" indent="-112181">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77029EA9-40C9-BA4E-A674-96547D8CB575}"/>
              </a:ext>
            </a:extLst>
          </p:cNvPr>
          <p:cNvSpPr>
            <a:spLocks noGrp="1"/>
          </p:cNvSpPr>
          <p:nvPr>
            <p:ph type="title" hasCustomPrompt="1"/>
          </p:nvPr>
        </p:nvSpPr>
        <p:spPr>
          <a:xfrm>
            <a:off x="517233" y="469286"/>
            <a:ext cx="11082528" cy="1094471"/>
          </a:xfrm>
        </p:spPr>
        <p:txBody>
          <a:bodyPr vert="horz" lIns="91440" tIns="45720" rIns="91440" bIns="45720" rtlCol="0" anchor="t" anchorCtr="0">
            <a:noAutofit/>
          </a:bodyPr>
          <a:lstStyle>
            <a:lvl1pPr>
              <a:lnSpc>
                <a:spcPct val="100000"/>
              </a:lnSpc>
              <a:defRPr lang="en-US"/>
            </a:lvl1pPr>
          </a:lstStyle>
          <a:p>
            <a:pPr lvl="0"/>
            <a:r>
              <a:rPr lang="en-US"/>
              <a:t>Click to add a title style with a </a:t>
            </a:r>
            <a:br>
              <a:rPr lang="en-US"/>
            </a:br>
            <a:r>
              <a:rPr lang="en-US"/>
              <a:t>two-line headline</a:t>
            </a:r>
          </a:p>
        </p:txBody>
      </p:sp>
    </p:spTree>
    <p:extLst>
      <p:ext uri="{BB962C8B-B14F-4D97-AF65-F5344CB8AC3E}">
        <p14:creationId xmlns:p14="http://schemas.microsoft.com/office/powerpoint/2010/main" val="340008604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17234" y="469286"/>
            <a:ext cx="11096132" cy="732508"/>
          </a:xfrm>
        </p:spPr>
        <p:txBody>
          <a:bodyPr vert="horz" lIns="91440" tIns="45720" rIns="91440" bIns="45720" rtlCol="0" anchor="t" anchorCtr="0">
            <a:noAutofit/>
          </a:bodyPr>
          <a:lstStyle>
            <a:lvl1pPr>
              <a:lnSpc>
                <a:spcPct val="100000"/>
              </a:lnSpc>
              <a:defRPr lang="en-US"/>
            </a:lvl1pPr>
          </a:lstStyle>
          <a:p>
            <a:pPr lvl="0"/>
            <a:r>
              <a:rPr lang="en-US"/>
              <a:t>Click to edit Master title style</a:t>
            </a:r>
          </a:p>
        </p:txBody>
      </p:sp>
      <p:sp>
        <p:nvSpPr>
          <p:cNvPr id="5" name="Slide Number Placeholder 4"/>
          <p:cNvSpPr>
            <a:spLocks noGrp="1"/>
          </p:cNvSpPr>
          <p:nvPr>
            <p:ph type="sldNum" sz="quarter" idx="12"/>
          </p:nvPr>
        </p:nvSpPr>
        <p:spPr/>
        <p:txBody>
          <a:bodyPr/>
          <a:lstStyle/>
          <a:p>
            <a:fld id="{90F9BDA0-AF0E-4BA8-B742-3B9C92A3E6FE}" type="slidenum">
              <a:rPr lang="en-US" smtClean="0"/>
              <a:t>‹#›</a:t>
            </a:fld>
            <a:endParaRPr lang="en-US"/>
          </a:p>
        </p:txBody>
      </p:sp>
      <p:sp>
        <p:nvSpPr>
          <p:cNvPr id="4" name="Footer Placeholder 3">
            <a:extLst>
              <a:ext uri="{FF2B5EF4-FFF2-40B4-BE49-F238E27FC236}">
                <a16:creationId xmlns:a16="http://schemas.microsoft.com/office/drawing/2014/main" id="{8E4D2472-4EE6-C448-9F15-8C75193DA95C}"/>
              </a:ext>
            </a:extLst>
          </p:cNvPr>
          <p:cNvSpPr>
            <a:spLocks noGrp="1"/>
          </p:cNvSpPr>
          <p:nvPr>
            <p:ph type="ftr" sz="quarter" idx="3"/>
          </p:nvPr>
        </p:nvSpPr>
        <p:spPr>
          <a:xfrm>
            <a:off x="7950382" y="6236527"/>
            <a:ext cx="3263948" cy="376096"/>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225886594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2-column tex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17234" y="469286"/>
            <a:ext cx="11096132" cy="732508"/>
          </a:xfrm>
        </p:spPr>
        <p:txBody>
          <a:bodyPr vert="horz" lIns="91440" tIns="45720" rIns="91440" bIns="45720" rtlCol="0" anchor="t" anchorCtr="0">
            <a:noAutofit/>
          </a:bodyPr>
          <a:lstStyle>
            <a:lvl1pPr>
              <a:lnSpc>
                <a:spcPct val="100000"/>
              </a:lnSpc>
              <a:defRPr lang="en-US"/>
            </a:lvl1pPr>
          </a:lstStyle>
          <a:p>
            <a:pPr lvl="0"/>
            <a:r>
              <a:rPr lang="en-US"/>
              <a:t>Click to edit Master title style</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40470" y="6241565"/>
            <a:ext cx="3273860"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499872" y="1498998"/>
            <a:ext cx="5364480" cy="4527549"/>
          </a:xfrm>
        </p:spPr>
        <p:txBody>
          <a:bodyPr/>
          <a:lstStyle>
            <a:lvl1pPr marL="152396" indent="-152396">
              <a:spcBef>
                <a:spcPts val="400"/>
              </a:spcBef>
              <a:spcAft>
                <a:spcPts val="800"/>
              </a:spcAft>
              <a:buClr>
                <a:schemeClr val="accent1"/>
              </a:buClr>
              <a:tabLst/>
              <a:defRPr sz="1900"/>
            </a:lvl1pPr>
            <a:lvl2pPr marL="289977" indent="-120648">
              <a:spcBef>
                <a:spcPts val="0"/>
              </a:spcBef>
              <a:spcAft>
                <a:spcPts val="800"/>
              </a:spcAft>
              <a:buClr>
                <a:schemeClr val="accent1"/>
              </a:buClr>
              <a:tabLst/>
              <a:defRPr sz="1900"/>
            </a:lvl2pPr>
            <a:lvl3pPr marL="416974" indent="-118530">
              <a:spcBef>
                <a:spcPts val="0"/>
              </a:spcBef>
              <a:spcAft>
                <a:spcPts val="800"/>
              </a:spcAft>
              <a:buClr>
                <a:schemeClr val="accent1"/>
              </a:buClr>
              <a:tabLst/>
              <a:defRPr sz="1600"/>
            </a:lvl3pPr>
            <a:lvl4pPr marL="537620" indent="-101597">
              <a:spcBef>
                <a:spcPts val="0"/>
              </a:spcBef>
              <a:spcAft>
                <a:spcPts val="800"/>
              </a:spcAft>
              <a:buClr>
                <a:schemeClr val="accent1"/>
              </a:buClr>
              <a:tabLst/>
              <a:defRPr sz="1500"/>
            </a:lvl4pPr>
            <a:lvl5pPr marL="675200" indent="-112181">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7">
            <a:extLst>
              <a:ext uri="{FF2B5EF4-FFF2-40B4-BE49-F238E27FC236}">
                <a16:creationId xmlns:a16="http://schemas.microsoft.com/office/drawing/2014/main" id="{1107A685-91FA-EF46-BCA6-7D2780198A4D}"/>
              </a:ext>
            </a:extLst>
          </p:cNvPr>
          <p:cNvSpPr>
            <a:spLocks noGrp="1"/>
          </p:cNvSpPr>
          <p:nvPr>
            <p:ph type="body" sz="quarter" idx="14"/>
          </p:nvPr>
        </p:nvSpPr>
        <p:spPr>
          <a:xfrm>
            <a:off x="6217920" y="1498998"/>
            <a:ext cx="5364480" cy="4527549"/>
          </a:xfrm>
        </p:spPr>
        <p:txBody>
          <a:bodyPr/>
          <a:lstStyle>
            <a:lvl1pPr marL="152396" indent="-152396">
              <a:spcBef>
                <a:spcPts val="400"/>
              </a:spcBef>
              <a:spcAft>
                <a:spcPts val="800"/>
              </a:spcAft>
              <a:buClr>
                <a:schemeClr val="accent1"/>
              </a:buClr>
              <a:tabLst/>
              <a:defRPr sz="1900"/>
            </a:lvl1pPr>
            <a:lvl2pPr marL="289977" indent="-120648">
              <a:spcBef>
                <a:spcPts val="0"/>
              </a:spcBef>
              <a:spcAft>
                <a:spcPts val="800"/>
              </a:spcAft>
              <a:buClr>
                <a:schemeClr val="accent1"/>
              </a:buClr>
              <a:tabLst/>
              <a:defRPr sz="1900"/>
            </a:lvl2pPr>
            <a:lvl3pPr marL="416974" indent="-118530">
              <a:spcBef>
                <a:spcPts val="0"/>
              </a:spcBef>
              <a:spcAft>
                <a:spcPts val="800"/>
              </a:spcAft>
              <a:buClr>
                <a:schemeClr val="accent1"/>
              </a:buClr>
              <a:tabLst/>
              <a:defRPr sz="1600"/>
            </a:lvl3pPr>
            <a:lvl4pPr marL="537620" indent="-101597">
              <a:spcBef>
                <a:spcPts val="0"/>
              </a:spcBef>
              <a:spcAft>
                <a:spcPts val="800"/>
              </a:spcAft>
              <a:buClr>
                <a:schemeClr val="accent1"/>
              </a:buClr>
              <a:tabLst/>
              <a:defRPr sz="1500"/>
            </a:lvl4pPr>
            <a:lvl5pPr marL="675200" indent="-112181">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923016"/>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le and layout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3096" y="469286"/>
            <a:ext cx="11097749" cy="1096841"/>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13" name="Text Placeholder 12">
            <a:extLst>
              <a:ext uri="{FF2B5EF4-FFF2-40B4-BE49-F238E27FC236}">
                <a16:creationId xmlns:a16="http://schemas.microsoft.com/office/drawing/2014/main" id="{6B9D6CC0-54C1-DF41-9D85-A9549CADD0CA}"/>
              </a:ext>
            </a:extLst>
          </p:cNvPr>
          <p:cNvSpPr>
            <a:spLocks noGrp="1"/>
          </p:cNvSpPr>
          <p:nvPr>
            <p:ph type="body" sz="quarter" idx="13" hasCustomPrompt="1"/>
          </p:nvPr>
        </p:nvSpPr>
        <p:spPr>
          <a:xfrm>
            <a:off x="514712" y="5693822"/>
            <a:ext cx="10766069"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8" name="Text Placeholder 7">
            <a:extLst>
              <a:ext uri="{FF2B5EF4-FFF2-40B4-BE49-F238E27FC236}">
                <a16:creationId xmlns:a16="http://schemas.microsoft.com/office/drawing/2014/main" id="{0E1EA24B-5EA2-AB43-8C64-595AAF72202A}"/>
              </a:ext>
            </a:extLst>
          </p:cNvPr>
          <p:cNvSpPr>
            <a:spLocks noGrp="1"/>
          </p:cNvSpPr>
          <p:nvPr>
            <p:ph type="body" sz="quarter" idx="21"/>
          </p:nvPr>
        </p:nvSpPr>
        <p:spPr>
          <a:xfrm>
            <a:off x="1178111" y="3975024"/>
            <a:ext cx="4462272" cy="1658837"/>
          </a:xfrm>
        </p:spPr>
        <p:txBody>
          <a:bodyPr/>
          <a:lstStyle>
            <a:lvl1pPr marL="118530" marR="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sz="1600"/>
            </a:lvl1pPr>
            <a:lvl2pPr marL="160863" indent="0">
              <a:buNone/>
              <a:defRPr/>
            </a:lvl2pPr>
          </a:lstStyle>
          <a:p>
            <a:pPr lvl="0"/>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lvl="0"/>
            <a:endParaRPr lang="en-US"/>
          </a:p>
        </p:txBody>
      </p:sp>
      <p:sp>
        <p:nvSpPr>
          <p:cNvPr id="11" name="Text Placeholder 10">
            <a:extLst>
              <a:ext uri="{FF2B5EF4-FFF2-40B4-BE49-F238E27FC236}">
                <a16:creationId xmlns:a16="http://schemas.microsoft.com/office/drawing/2014/main" id="{678FD2D1-54D0-384D-B6C4-1ADF79A1F6B9}"/>
              </a:ext>
            </a:extLst>
          </p:cNvPr>
          <p:cNvSpPr>
            <a:spLocks noGrp="1"/>
          </p:cNvSpPr>
          <p:nvPr>
            <p:ph type="body" sz="quarter" idx="22"/>
          </p:nvPr>
        </p:nvSpPr>
        <p:spPr>
          <a:xfrm>
            <a:off x="1178111" y="3624052"/>
            <a:ext cx="4462272" cy="380953"/>
          </a:xfrm>
        </p:spPr>
        <p:txBody>
          <a:bodyPr/>
          <a:lstStyle>
            <a:lvl1pPr marL="0" indent="0" algn="l">
              <a:lnSpc>
                <a:spcPct val="100000"/>
              </a:lnSpc>
              <a:buNone/>
              <a:defRPr sz="19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9" name="Text Placeholder 7">
            <a:extLst>
              <a:ext uri="{FF2B5EF4-FFF2-40B4-BE49-F238E27FC236}">
                <a16:creationId xmlns:a16="http://schemas.microsoft.com/office/drawing/2014/main" id="{EA3CFA97-B918-A243-8347-81ABE5965E29}"/>
              </a:ext>
            </a:extLst>
          </p:cNvPr>
          <p:cNvSpPr>
            <a:spLocks noGrp="1"/>
          </p:cNvSpPr>
          <p:nvPr>
            <p:ph type="body" sz="quarter" idx="23"/>
          </p:nvPr>
        </p:nvSpPr>
        <p:spPr>
          <a:xfrm>
            <a:off x="6698743" y="3975024"/>
            <a:ext cx="4462272" cy="1658837"/>
          </a:xfrm>
        </p:spPr>
        <p:txBody>
          <a:bodyPr/>
          <a:lstStyle>
            <a:lvl1pPr marL="118530" marR="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sz="1600"/>
            </a:lvl1pPr>
            <a:lvl2pPr marL="160863" indent="0">
              <a:buNone/>
              <a:defRPr/>
            </a:lvl2pPr>
          </a:lstStyle>
          <a:p>
            <a:pPr lvl="0"/>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lvl="0"/>
            <a:endParaRPr lang="en-US"/>
          </a:p>
        </p:txBody>
      </p:sp>
      <p:sp>
        <p:nvSpPr>
          <p:cNvPr id="20" name="Text Placeholder 10">
            <a:extLst>
              <a:ext uri="{FF2B5EF4-FFF2-40B4-BE49-F238E27FC236}">
                <a16:creationId xmlns:a16="http://schemas.microsoft.com/office/drawing/2014/main" id="{71222A9A-C729-754A-AB5B-7F8262F611A3}"/>
              </a:ext>
            </a:extLst>
          </p:cNvPr>
          <p:cNvSpPr>
            <a:spLocks noGrp="1"/>
          </p:cNvSpPr>
          <p:nvPr>
            <p:ph type="body" sz="quarter" idx="24"/>
          </p:nvPr>
        </p:nvSpPr>
        <p:spPr>
          <a:xfrm>
            <a:off x="6698743" y="3624052"/>
            <a:ext cx="4462272" cy="380953"/>
          </a:xfrm>
        </p:spPr>
        <p:txBody>
          <a:bodyPr/>
          <a:lstStyle>
            <a:lvl1pPr marL="0" indent="0" algn="l">
              <a:lnSpc>
                <a:spcPct val="100000"/>
              </a:lnSpc>
              <a:buNone/>
              <a:defRPr sz="19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2" name="Footer Placeholder 3">
            <a:extLst>
              <a:ext uri="{FF2B5EF4-FFF2-40B4-BE49-F238E27FC236}">
                <a16:creationId xmlns:a16="http://schemas.microsoft.com/office/drawing/2014/main" id="{34801EFD-7446-8E4E-AAEF-5C8D10FA2ADF}"/>
              </a:ext>
            </a:extLst>
          </p:cNvPr>
          <p:cNvSpPr>
            <a:spLocks noGrp="1"/>
          </p:cNvSpPr>
          <p:nvPr>
            <p:ph type="ftr" sz="quarter" idx="3"/>
          </p:nvPr>
        </p:nvSpPr>
        <p:spPr>
          <a:xfrm>
            <a:off x="7934692" y="6242305"/>
            <a:ext cx="3277715"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1342750209"/>
      </p:ext>
    </p:extLst>
  </p:cSld>
  <p:clrMapOvr>
    <a:masterClrMapping/>
  </p:clrMapOvr>
  <p:extLst>
    <p:ext uri="{DCECCB84-F9BA-43D5-87BE-67443E8EF086}">
      <p15:sldGuideLst xmlns:p15="http://schemas.microsoft.com/office/powerpoint/2012/main">
        <p15:guide id="2" orient="horz" pos="3504">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le and tab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3096" y="469285"/>
            <a:ext cx="11097749" cy="1056387"/>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13" name="Text Placeholder 12">
            <a:extLst>
              <a:ext uri="{FF2B5EF4-FFF2-40B4-BE49-F238E27FC236}">
                <a16:creationId xmlns:a16="http://schemas.microsoft.com/office/drawing/2014/main" id="{6B9D6CC0-54C1-DF41-9D85-A9549CADD0CA}"/>
              </a:ext>
            </a:extLst>
          </p:cNvPr>
          <p:cNvSpPr>
            <a:spLocks noGrp="1"/>
          </p:cNvSpPr>
          <p:nvPr>
            <p:ph type="body" sz="quarter" idx="13" hasCustomPrompt="1"/>
          </p:nvPr>
        </p:nvSpPr>
        <p:spPr>
          <a:xfrm>
            <a:off x="514712" y="5693822"/>
            <a:ext cx="10766069"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14" name="Table Placeholder 13">
            <a:extLst>
              <a:ext uri="{FF2B5EF4-FFF2-40B4-BE49-F238E27FC236}">
                <a16:creationId xmlns:a16="http://schemas.microsoft.com/office/drawing/2014/main" id="{D270908A-23D5-CD43-8692-062EB0F4A7A9}"/>
              </a:ext>
            </a:extLst>
          </p:cNvPr>
          <p:cNvSpPr>
            <a:spLocks noGrp="1"/>
          </p:cNvSpPr>
          <p:nvPr>
            <p:ph type="tbl" sz="quarter" idx="17"/>
          </p:nvPr>
        </p:nvSpPr>
        <p:spPr>
          <a:xfrm>
            <a:off x="503347" y="2999232"/>
            <a:ext cx="11230899" cy="2680157"/>
          </a:xfrm>
          <a:noFill/>
        </p:spPr>
        <p:txBody>
          <a:bodyPr lIns="228600" tIns="54864" rIns="228600" bIns="0" anchor="ctr"/>
          <a:lstStyle>
            <a:lvl1pPr marL="0" indent="0" algn="ctr">
              <a:buNone/>
              <a:defRPr>
                <a:solidFill>
                  <a:schemeClr val="accent1"/>
                </a:solidFill>
              </a:defRPr>
            </a:lvl1pPr>
          </a:lstStyle>
          <a:p>
            <a:endParaRPr lang="en-US"/>
          </a:p>
        </p:txBody>
      </p:sp>
      <p:sp>
        <p:nvSpPr>
          <p:cNvPr id="10" name="Footer Placeholder 3">
            <a:extLst>
              <a:ext uri="{FF2B5EF4-FFF2-40B4-BE49-F238E27FC236}">
                <a16:creationId xmlns:a16="http://schemas.microsoft.com/office/drawing/2014/main" id="{A91CB174-5B4E-3040-9C32-90B63AD71B46}"/>
              </a:ext>
            </a:extLst>
          </p:cNvPr>
          <p:cNvSpPr>
            <a:spLocks noGrp="1"/>
          </p:cNvSpPr>
          <p:nvPr>
            <p:ph type="ftr" sz="quarter" idx="3"/>
          </p:nvPr>
        </p:nvSpPr>
        <p:spPr>
          <a:xfrm>
            <a:off x="7930558"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2691371137"/>
      </p:ext>
    </p:extLst>
  </p:cSld>
  <p:clrMapOvr>
    <a:masterClrMapping/>
  </p:clrMapOvr>
  <p:extLst>
    <p:ext uri="{DCECCB84-F9BA-43D5-87BE-67443E8EF086}">
      <p15:sldGuideLst xmlns:p15="http://schemas.microsoft.com/office/powerpoint/2012/main">
        <p15:guide id="2" orient="horz" pos="3504">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itle and tab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4" name="Table Placeholder 3">
            <a:extLst>
              <a:ext uri="{FF2B5EF4-FFF2-40B4-BE49-F238E27FC236}">
                <a16:creationId xmlns:a16="http://schemas.microsoft.com/office/drawing/2014/main" id="{18412AE7-14E8-314D-8735-18215A59D225}"/>
              </a:ext>
            </a:extLst>
          </p:cNvPr>
          <p:cNvSpPr>
            <a:spLocks noGrp="1"/>
          </p:cNvSpPr>
          <p:nvPr>
            <p:ph type="tbl" sz="quarter" idx="14"/>
          </p:nvPr>
        </p:nvSpPr>
        <p:spPr>
          <a:xfrm>
            <a:off x="609600" y="1658112"/>
            <a:ext cx="10972800" cy="4035552"/>
          </a:xfrm>
        </p:spPr>
        <p:txBody>
          <a:bodyPr anchor="ctr"/>
          <a:lstStyle>
            <a:lvl1pPr marL="0" indent="0" algn="ctr">
              <a:buNone/>
              <a:defRPr sz="1200">
                <a:solidFill>
                  <a:schemeClr val="accent1"/>
                </a:solidFill>
              </a:defRPr>
            </a:lvl1pPr>
          </a:lstStyle>
          <a:p>
            <a:endParaRPr lang="en-US"/>
          </a:p>
        </p:txBody>
      </p:sp>
      <p:sp>
        <p:nvSpPr>
          <p:cNvPr id="7" name="Footer Placeholder 3">
            <a:extLst>
              <a:ext uri="{FF2B5EF4-FFF2-40B4-BE49-F238E27FC236}">
                <a16:creationId xmlns:a16="http://schemas.microsoft.com/office/drawing/2014/main" id="{0757D4EE-7E0C-E842-839C-0E9231F5BB1B}"/>
              </a:ext>
            </a:extLst>
          </p:cNvPr>
          <p:cNvSpPr>
            <a:spLocks noGrp="1"/>
          </p:cNvSpPr>
          <p:nvPr>
            <p:ph type="ftr" sz="quarter" idx="3"/>
          </p:nvPr>
        </p:nvSpPr>
        <p:spPr>
          <a:xfrm>
            <a:off x="7930558" y="6241565"/>
            <a:ext cx="3284969"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2568598694"/>
      </p:ext>
    </p:extLst>
  </p:cSld>
  <p:clrMapOvr>
    <a:masterClrMapping/>
  </p:clrMapOvr>
  <p:extLst>
    <p:ext uri="{DCECCB84-F9BA-43D5-87BE-67443E8EF086}">
      <p15:sldGuideLst xmlns:p15="http://schemas.microsoft.com/office/powerpoint/2012/main"/>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 content, and large p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3" y="469286"/>
            <a:ext cx="5364480" cy="1096841"/>
          </a:xfrm>
        </p:spPr>
        <p:txBody>
          <a:bodyPr/>
          <a:lstStyle>
            <a:lvl1pPr>
              <a:lnSpc>
                <a:spcPct val="100000"/>
              </a:lnSpc>
              <a:defRPr sz="3200"/>
            </a:lvl1pPr>
          </a:lstStyle>
          <a:p>
            <a:r>
              <a:rPr lang="en-US"/>
              <a:t>Click to edit Master title style</a:t>
            </a:r>
          </a:p>
        </p:txBody>
      </p:sp>
      <p:sp>
        <p:nvSpPr>
          <p:cNvPr id="3" name="Content Placeholder 2">
            <a:extLst>
              <a:ext uri="{FF2B5EF4-FFF2-40B4-BE49-F238E27FC236}">
                <a16:creationId xmlns:a16="http://schemas.microsoft.com/office/drawing/2014/main" id="{6FFA7B42-D455-1E4D-9ED5-D09FA229AD73}"/>
              </a:ext>
            </a:extLst>
          </p:cNvPr>
          <p:cNvSpPr>
            <a:spLocks noGrp="1"/>
          </p:cNvSpPr>
          <p:nvPr>
            <p:ph idx="1"/>
          </p:nvPr>
        </p:nvSpPr>
        <p:spPr>
          <a:xfrm>
            <a:off x="499872" y="1828800"/>
            <a:ext cx="5364480" cy="3864696"/>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10064">
              <a:lnSpc>
                <a:spcPct val="100000"/>
              </a:lnSpc>
              <a:spcBef>
                <a:spcPts val="0"/>
              </a:spcBef>
              <a:spcAft>
                <a:spcPts val="800"/>
              </a:spcAft>
              <a:buClr>
                <a:schemeClr val="accent1"/>
              </a:buClr>
              <a:buFont typeface="System Font Regular"/>
              <a:buChar char="-"/>
              <a:tabLst/>
              <a:defRPr sz="1900">
                <a:solidFill>
                  <a:schemeClr val="accent1"/>
                </a:solidFill>
              </a:defRPr>
            </a:lvl2pPr>
            <a:lvl3pPr marL="408507" indent="-118530">
              <a:lnSpc>
                <a:spcPct val="100000"/>
              </a:lnSpc>
              <a:spcBef>
                <a:spcPts val="0"/>
              </a:spcBef>
              <a:spcAft>
                <a:spcPts val="800"/>
              </a:spcAft>
              <a:buClr>
                <a:schemeClr val="accent1"/>
              </a:buClr>
              <a:tabLst/>
              <a:defRPr sz="1600">
                <a:solidFill>
                  <a:schemeClr val="accent1"/>
                </a:solidFill>
              </a:defRPr>
            </a:lvl3pPr>
            <a:lvl4pPr marL="527037" indent="-107948">
              <a:lnSpc>
                <a:spcPct val="100000"/>
              </a:lnSpc>
              <a:spcBef>
                <a:spcPts val="0"/>
              </a:spcBef>
              <a:spcAft>
                <a:spcPts val="800"/>
              </a:spcAft>
              <a:buClr>
                <a:schemeClr val="accent1"/>
              </a:buClr>
              <a:buFont typeface="System Font Regular"/>
              <a:buChar char="-"/>
              <a:tabLst/>
              <a:defRPr sz="1500">
                <a:solidFill>
                  <a:schemeClr val="accent1"/>
                </a:solidFill>
              </a:defRPr>
            </a:lvl4pPr>
            <a:lvl5pPr marL="666734" indent="-118530">
              <a:lnSpc>
                <a:spcPct val="100000"/>
              </a:lnSpc>
              <a:spcBef>
                <a:spcPts val="0"/>
              </a:spcBef>
              <a:spcAft>
                <a:spcPts val="800"/>
              </a:spcAft>
              <a:buClr>
                <a:schemeClr val="accent1"/>
              </a:buClr>
              <a:tabLst/>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2"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5" name="Picture Placeholder 4">
            <a:extLst>
              <a:ext uri="{FF2B5EF4-FFF2-40B4-BE49-F238E27FC236}">
                <a16:creationId xmlns:a16="http://schemas.microsoft.com/office/drawing/2014/main" id="{C345672C-A430-2248-88EB-1CB311F352A6}"/>
              </a:ext>
            </a:extLst>
          </p:cNvPr>
          <p:cNvSpPr>
            <a:spLocks noGrp="1"/>
          </p:cNvSpPr>
          <p:nvPr>
            <p:ph type="pic" sz="quarter" idx="14"/>
          </p:nvPr>
        </p:nvSpPr>
        <p:spPr>
          <a:xfrm>
            <a:off x="6212619" y="1"/>
            <a:ext cx="5979381" cy="6857999"/>
          </a:xfrm>
          <a:solidFill>
            <a:schemeClr val="tx2"/>
          </a:solidFill>
        </p:spPr>
        <p:txBody>
          <a:bodyPr anchor="ctr"/>
          <a:lstStyle>
            <a:lvl1pPr marL="0" indent="0" algn="ctr">
              <a:buNone/>
              <a:defRPr sz="1600"/>
            </a:lvl1pPr>
          </a:lstStyle>
          <a:p>
            <a:endParaRPr lang="en-US"/>
          </a:p>
        </p:txBody>
      </p:sp>
      <p:sp>
        <p:nvSpPr>
          <p:cNvPr id="9" name="Footer Placeholder 3">
            <a:extLst>
              <a:ext uri="{FF2B5EF4-FFF2-40B4-BE49-F238E27FC236}">
                <a16:creationId xmlns:a16="http://schemas.microsoft.com/office/drawing/2014/main" id="{AA237B01-3300-A94F-955A-022A5B7FCC2D}"/>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solidFill>
                  <a:schemeClr val="bg2"/>
                </a:solidFill>
              </a:defRPr>
            </a:lvl1pPr>
          </a:lstStyle>
          <a:p>
            <a:fld id="{66DE20E4-D496-034F-914D-F7F15B93E95B}" type="slidenum">
              <a:rPr lang="en-US" smtClean="0"/>
              <a:pPr/>
              <a:t>‹#›</a:t>
            </a:fld>
            <a:endParaRPr lang="en-US"/>
          </a:p>
        </p:txBody>
      </p:sp>
    </p:spTree>
    <p:extLst>
      <p:ext uri="{BB962C8B-B14F-4D97-AF65-F5344CB8AC3E}">
        <p14:creationId xmlns:p14="http://schemas.microsoft.com/office/powerpoint/2010/main" val="3269194747"/>
      </p:ext>
    </p:extLst>
  </p:cSld>
  <p:clrMapOvr>
    <a:masterClrMapping/>
  </p:clrMapOvr>
  <p:extLst>
    <p:ext uri="{DCECCB84-F9BA-43D5-87BE-67443E8EF086}">
      <p15:sldGuideLst xmlns:p15="http://schemas.microsoft.com/office/powerpoint/2012/main"/>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content, and small p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2"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5" name="Picture Placeholder 4">
            <a:extLst>
              <a:ext uri="{FF2B5EF4-FFF2-40B4-BE49-F238E27FC236}">
                <a16:creationId xmlns:a16="http://schemas.microsoft.com/office/drawing/2014/main" id="{C345672C-A430-2248-88EB-1CB311F352A6}"/>
              </a:ext>
            </a:extLst>
          </p:cNvPr>
          <p:cNvSpPr>
            <a:spLocks noGrp="1"/>
          </p:cNvSpPr>
          <p:nvPr>
            <p:ph type="pic" sz="quarter" idx="14"/>
          </p:nvPr>
        </p:nvSpPr>
        <p:spPr>
          <a:xfrm>
            <a:off x="6212619" y="1462618"/>
            <a:ext cx="5369781" cy="4596329"/>
          </a:xfrm>
          <a:solidFill>
            <a:schemeClr val="tx2"/>
          </a:solidFill>
        </p:spPr>
        <p:txBody>
          <a:bodyPr anchor="ctr"/>
          <a:lstStyle>
            <a:lvl1pPr marL="0" indent="0" algn="ctr">
              <a:buNone/>
              <a:defRPr sz="1600"/>
            </a:lvl1pPr>
          </a:lstStyle>
          <a:p>
            <a:endParaRPr lang="en-US"/>
          </a:p>
        </p:txBody>
      </p:sp>
      <p:sp>
        <p:nvSpPr>
          <p:cNvPr id="7" name="Content Placeholder 2">
            <a:extLst>
              <a:ext uri="{FF2B5EF4-FFF2-40B4-BE49-F238E27FC236}">
                <a16:creationId xmlns:a16="http://schemas.microsoft.com/office/drawing/2014/main" id="{2B3F8211-32E1-A14E-9058-DC9702739171}"/>
              </a:ext>
            </a:extLst>
          </p:cNvPr>
          <p:cNvSpPr>
            <a:spLocks noGrp="1"/>
          </p:cNvSpPr>
          <p:nvPr>
            <p:ph idx="15"/>
          </p:nvPr>
        </p:nvSpPr>
        <p:spPr>
          <a:xfrm>
            <a:off x="499872" y="1462617"/>
            <a:ext cx="5364480" cy="4231204"/>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3">
            <a:extLst>
              <a:ext uri="{FF2B5EF4-FFF2-40B4-BE49-F238E27FC236}">
                <a16:creationId xmlns:a16="http://schemas.microsoft.com/office/drawing/2014/main" id="{D1101829-B714-6E46-BE01-D5626AC189B8}"/>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77061808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itle (2-line), content, and small pic">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2"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5" name="Picture Placeholder 4">
            <a:extLst>
              <a:ext uri="{FF2B5EF4-FFF2-40B4-BE49-F238E27FC236}">
                <a16:creationId xmlns:a16="http://schemas.microsoft.com/office/drawing/2014/main" id="{C345672C-A430-2248-88EB-1CB311F352A6}"/>
              </a:ext>
            </a:extLst>
          </p:cNvPr>
          <p:cNvSpPr>
            <a:spLocks noGrp="1"/>
          </p:cNvSpPr>
          <p:nvPr>
            <p:ph type="pic" sz="quarter" idx="14"/>
          </p:nvPr>
        </p:nvSpPr>
        <p:spPr>
          <a:xfrm>
            <a:off x="6212619" y="1827743"/>
            <a:ext cx="5369781" cy="4231204"/>
          </a:xfrm>
          <a:solidFill>
            <a:schemeClr val="tx2"/>
          </a:solidFill>
        </p:spPr>
        <p:txBody>
          <a:bodyPr anchor="ctr"/>
          <a:lstStyle>
            <a:lvl1pPr marL="0" indent="0" algn="ctr">
              <a:buNone/>
              <a:defRPr sz="1600"/>
            </a:lvl1pPr>
          </a:lstStyle>
          <a:p>
            <a:endParaRPr lang="en-US"/>
          </a:p>
        </p:txBody>
      </p:sp>
      <p:sp>
        <p:nvSpPr>
          <p:cNvPr id="7" name="Content Placeholder 2">
            <a:extLst>
              <a:ext uri="{FF2B5EF4-FFF2-40B4-BE49-F238E27FC236}">
                <a16:creationId xmlns:a16="http://schemas.microsoft.com/office/drawing/2014/main" id="{2B3F8211-32E1-A14E-9058-DC9702739171}"/>
              </a:ext>
            </a:extLst>
          </p:cNvPr>
          <p:cNvSpPr>
            <a:spLocks noGrp="1"/>
          </p:cNvSpPr>
          <p:nvPr>
            <p:ph idx="15"/>
          </p:nvPr>
        </p:nvSpPr>
        <p:spPr>
          <a:xfrm>
            <a:off x="499872" y="1828802"/>
            <a:ext cx="5364480" cy="3865021"/>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marL="122764" marR="0" lvl="0" indent="-122764" algn="l" defTabSz="914377" rtl="0" eaLnBrk="1" fontAlgn="auto" latinLnBrk="0" hangingPunct="1">
              <a:lnSpc>
                <a:spcPct val="100000"/>
              </a:lnSpc>
              <a:spcBef>
                <a:spcPts val="400"/>
              </a:spcBef>
              <a:spcAft>
                <a:spcPts val="4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3">
            <a:extLst>
              <a:ext uri="{FF2B5EF4-FFF2-40B4-BE49-F238E27FC236}">
                <a16:creationId xmlns:a16="http://schemas.microsoft.com/office/drawing/2014/main" id="{D1101829-B714-6E46-BE01-D5626AC189B8}"/>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9" name="Title 1">
            <a:extLst>
              <a:ext uri="{FF2B5EF4-FFF2-40B4-BE49-F238E27FC236}">
                <a16:creationId xmlns:a16="http://schemas.microsoft.com/office/drawing/2014/main" id="{FD556004-769B-824A-A347-C2C035D1BBE6}"/>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299313106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content, and quo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7AF59D-8535-1140-B29B-79BC2486FF7B}"/>
              </a:ext>
            </a:extLst>
          </p:cNvPr>
          <p:cNvSpPr/>
          <p:nvPr userDrawn="1"/>
        </p:nvSpPr>
        <p:spPr>
          <a:xfrm>
            <a:off x="6989230" y="1577425"/>
            <a:ext cx="4604249" cy="30149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3" name="Content Placeholder 2">
            <a:extLst>
              <a:ext uri="{FF2B5EF4-FFF2-40B4-BE49-F238E27FC236}">
                <a16:creationId xmlns:a16="http://schemas.microsoft.com/office/drawing/2014/main" id="{6FFA7B42-D455-1E4D-9ED5-D09FA229AD73}"/>
              </a:ext>
            </a:extLst>
          </p:cNvPr>
          <p:cNvSpPr>
            <a:spLocks noGrp="1"/>
          </p:cNvSpPr>
          <p:nvPr>
            <p:ph idx="1"/>
          </p:nvPr>
        </p:nvSpPr>
        <p:spPr>
          <a:xfrm>
            <a:off x="499872" y="1462618"/>
            <a:ext cx="5364480" cy="4225577"/>
          </a:xfrm>
        </p:spPr>
        <p:txBody>
          <a:bodyPr/>
          <a:lstStyle>
            <a:lvl1pPr marL="122764" indent="-122764">
              <a:lnSpc>
                <a:spcPct val="100000"/>
              </a:lnSpc>
              <a:spcBef>
                <a:spcPts val="400"/>
              </a:spcBef>
              <a:spcAft>
                <a:spcPts val="800"/>
              </a:spcAft>
              <a:buClr>
                <a:schemeClr val="accent1"/>
              </a:buClr>
              <a:tabLst/>
              <a:defRPr sz="1900">
                <a:solidFill>
                  <a:schemeClr val="accent1"/>
                </a:solidFill>
                <a:latin typeface="+mn-lt"/>
              </a:defRPr>
            </a:lvl1pPr>
            <a:lvl2pPr marL="268811" indent="-129114">
              <a:lnSpc>
                <a:spcPct val="100000"/>
              </a:lnSpc>
              <a:spcBef>
                <a:spcPts val="0"/>
              </a:spcBef>
              <a:spcAft>
                <a:spcPts val="800"/>
              </a:spcAft>
              <a:buClr>
                <a:schemeClr val="accent1"/>
              </a:buClr>
              <a:buFont typeface="System Font Regular"/>
              <a:buChar char="-"/>
              <a:tabLst/>
              <a:defRPr sz="1900">
                <a:solidFill>
                  <a:schemeClr val="accent1"/>
                </a:solidFill>
                <a:latin typeface="+mn-lt"/>
              </a:defRPr>
            </a:lvl2pPr>
            <a:lvl3pPr marL="397923" indent="-118530">
              <a:lnSpc>
                <a:spcPct val="100000"/>
              </a:lnSpc>
              <a:spcBef>
                <a:spcPts val="0"/>
              </a:spcBef>
              <a:spcAft>
                <a:spcPts val="800"/>
              </a:spcAft>
              <a:buClr>
                <a:schemeClr val="accent1"/>
              </a:buClr>
              <a:tabLst/>
              <a:defRPr sz="1600">
                <a:solidFill>
                  <a:schemeClr val="accent1"/>
                </a:solidFill>
                <a:latin typeface="+mn-lt"/>
              </a:defRPr>
            </a:lvl3pPr>
            <a:lvl4pPr marL="527037" indent="-129114">
              <a:lnSpc>
                <a:spcPct val="100000"/>
              </a:lnSpc>
              <a:spcBef>
                <a:spcPts val="0"/>
              </a:spcBef>
              <a:spcAft>
                <a:spcPts val="800"/>
              </a:spcAft>
              <a:buClr>
                <a:schemeClr val="accent1"/>
              </a:buClr>
              <a:buFont typeface="System Font Regular"/>
              <a:buChar char="-"/>
              <a:tabLst/>
              <a:defRPr sz="1500">
                <a:solidFill>
                  <a:schemeClr val="accent1"/>
                </a:solidFill>
                <a:latin typeface="+mn-lt"/>
              </a:defRPr>
            </a:lvl4pPr>
            <a:lvl5pPr marL="666734" indent="-129114">
              <a:lnSpc>
                <a:spcPct val="100000"/>
              </a:lnSpc>
              <a:spcBef>
                <a:spcPts val="0"/>
              </a:spcBef>
              <a:spcAft>
                <a:spcPts val="800"/>
              </a:spcAft>
              <a:buClr>
                <a:schemeClr val="accent1"/>
              </a:buClr>
              <a:tabLst/>
              <a:defRPr sz="1400">
                <a:solidFill>
                  <a:schemeClr val="accent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0"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Text Placeholder 28">
            <a:extLst>
              <a:ext uri="{FF2B5EF4-FFF2-40B4-BE49-F238E27FC236}">
                <a16:creationId xmlns:a16="http://schemas.microsoft.com/office/drawing/2014/main" id="{8FF7021F-BE12-C345-B1FB-F328D09E0C8F}"/>
              </a:ext>
            </a:extLst>
          </p:cNvPr>
          <p:cNvSpPr>
            <a:spLocks noGrp="1"/>
          </p:cNvSpPr>
          <p:nvPr>
            <p:ph type="body" sz="quarter" idx="19"/>
          </p:nvPr>
        </p:nvSpPr>
        <p:spPr>
          <a:xfrm>
            <a:off x="7126515" y="1746568"/>
            <a:ext cx="4325259" cy="2845835"/>
          </a:xfrm>
        </p:spPr>
        <p:txBody>
          <a:bodyPr/>
          <a:lstStyle>
            <a:lvl1pPr marL="0" indent="0" algn="l">
              <a:buNone/>
              <a:defRPr sz="2667" b="1" spc="0" baseline="0">
                <a:solidFill>
                  <a:schemeClr val="accent1"/>
                </a:solidFill>
                <a:latin typeface="Georgia" panose="02040502050405020303" pitchFamily="18" charset="0"/>
              </a:defRPr>
            </a:lvl1pPr>
            <a:lvl2pPr marL="160863" indent="0">
              <a:buNone/>
              <a:defRPr sz="9600">
                <a:latin typeface="Georgia" panose="02040502050405020303" pitchFamily="18" charset="0"/>
              </a:defRPr>
            </a:lvl2pPr>
            <a:lvl3pPr marL="391574" indent="0">
              <a:buNone/>
              <a:defRPr sz="9600">
                <a:latin typeface="Georgia" panose="02040502050405020303" pitchFamily="18" charset="0"/>
              </a:defRPr>
            </a:lvl3pPr>
            <a:lvl4pPr marL="539736" indent="0">
              <a:buNone/>
              <a:defRPr sz="9600">
                <a:latin typeface="Georgia" panose="02040502050405020303" pitchFamily="18" charset="0"/>
              </a:defRPr>
            </a:lvl4pPr>
            <a:lvl5pPr marL="770447" indent="0">
              <a:buNone/>
              <a:defRPr sz="9600">
                <a:latin typeface="Georgia" panose="02040502050405020303" pitchFamily="18" charset="0"/>
              </a:defRPr>
            </a:lvl5pPr>
          </a:lstStyle>
          <a:p>
            <a:pPr lvl="0"/>
            <a:r>
              <a:rPr lang="en-US"/>
              <a:t>Click</a:t>
            </a:r>
          </a:p>
        </p:txBody>
      </p:sp>
      <p:sp>
        <p:nvSpPr>
          <p:cNvPr id="11" name="Footer Placeholder 3">
            <a:extLst>
              <a:ext uri="{FF2B5EF4-FFF2-40B4-BE49-F238E27FC236}">
                <a16:creationId xmlns:a16="http://schemas.microsoft.com/office/drawing/2014/main" id="{9D672EDB-2656-3845-AED8-A0E11A74F037}"/>
              </a:ext>
            </a:extLst>
          </p:cNvPr>
          <p:cNvSpPr>
            <a:spLocks noGrp="1"/>
          </p:cNvSpPr>
          <p:nvPr>
            <p:ph type="ftr" sz="quarter" idx="3"/>
          </p:nvPr>
        </p:nvSpPr>
        <p:spPr>
          <a:xfrm>
            <a:off x="7936346" y="6241565"/>
            <a:ext cx="3281821"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143537669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le (2 line), content, and quo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7AF59D-8535-1140-B29B-79BC2486FF7B}"/>
              </a:ext>
            </a:extLst>
          </p:cNvPr>
          <p:cNvSpPr/>
          <p:nvPr userDrawn="1"/>
        </p:nvSpPr>
        <p:spPr>
          <a:xfrm>
            <a:off x="6989230" y="1959612"/>
            <a:ext cx="4604249" cy="30149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0"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Text Placeholder 28">
            <a:extLst>
              <a:ext uri="{FF2B5EF4-FFF2-40B4-BE49-F238E27FC236}">
                <a16:creationId xmlns:a16="http://schemas.microsoft.com/office/drawing/2014/main" id="{8FF7021F-BE12-C345-B1FB-F328D09E0C8F}"/>
              </a:ext>
            </a:extLst>
          </p:cNvPr>
          <p:cNvSpPr>
            <a:spLocks noGrp="1"/>
          </p:cNvSpPr>
          <p:nvPr>
            <p:ph type="body" sz="quarter" idx="19"/>
          </p:nvPr>
        </p:nvSpPr>
        <p:spPr>
          <a:xfrm>
            <a:off x="7126515" y="2128754"/>
            <a:ext cx="4325259" cy="2845835"/>
          </a:xfrm>
        </p:spPr>
        <p:txBody>
          <a:bodyPr/>
          <a:lstStyle>
            <a:lvl1pPr marL="0" indent="0" algn="l">
              <a:buNone/>
              <a:defRPr sz="2667" b="1" spc="0" baseline="0">
                <a:solidFill>
                  <a:schemeClr val="accent1"/>
                </a:solidFill>
                <a:latin typeface="Georgia" panose="02040502050405020303" pitchFamily="18" charset="0"/>
              </a:defRPr>
            </a:lvl1pPr>
            <a:lvl2pPr marL="160863" indent="0">
              <a:buNone/>
              <a:defRPr sz="9600">
                <a:latin typeface="Georgia" panose="02040502050405020303" pitchFamily="18" charset="0"/>
              </a:defRPr>
            </a:lvl2pPr>
            <a:lvl3pPr marL="391574" indent="0">
              <a:buNone/>
              <a:defRPr sz="9600">
                <a:latin typeface="Georgia" panose="02040502050405020303" pitchFamily="18" charset="0"/>
              </a:defRPr>
            </a:lvl3pPr>
            <a:lvl4pPr marL="539736" indent="0">
              <a:buNone/>
              <a:defRPr sz="9600">
                <a:latin typeface="Georgia" panose="02040502050405020303" pitchFamily="18" charset="0"/>
              </a:defRPr>
            </a:lvl4pPr>
            <a:lvl5pPr marL="770447" indent="0">
              <a:buNone/>
              <a:defRPr sz="9600">
                <a:latin typeface="Georgia" panose="02040502050405020303" pitchFamily="18" charset="0"/>
              </a:defRPr>
            </a:lvl5pPr>
          </a:lstStyle>
          <a:p>
            <a:pPr lvl="0"/>
            <a:r>
              <a:rPr lang="en-US"/>
              <a:t>Click</a:t>
            </a:r>
          </a:p>
        </p:txBody>
      </p:sp>
      <p:sp>
        <p:nvSpPr>
          <p:cNvPr id="11" name="Footer Placeholder 3">
            <a:extLst>
              <a:ext uri="{FF2B5EF4-FFF2-40B4-BE49-F238E27FC236}">
                <a16:creationId xmlns:a16="http://schemas.microsoft.com/office/drawing/2014/main" id="{9D672EDB-2656-3845-AED8-A0E11A74F037}"/>
              </a:ext>
            </a:extLst>
          </p:cNvPr>
          <p:cNvSpPr>
            <a:spLocks noGrp="1"/>
          </p:cNvSpPr>
          <p:nvPr>
            <p:ph type="ftr" sz="quarter" idx="3"/>
          </p:nvPr>
        </p:nvSpPr>
        <p:spPr>
          <a:xfrm>
            <a:off x="7936346" y="6241565"/>
            <a:ext cx="3281821"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9" name="Content Placeholder 2">
            <a:extLst>
              <a:ext uri="{FF2B5EF4-FFF2-40B4-BE49-F238E27FC236}">
                <a16:creationId xmlns:a16="http://schemas.microsoft.com/office/drawing/2014/main" id="{6D16490D-0665-6F4D-9A29-A4051903B1F7}"/>
              </a:ext>
            </a:extLst>
          </p:cNvPr>
          <p:cNvSpPr>
            <a:spLocks noGrp="1"/>
          </p:cNvSpPr>
          <p:nvPr>
            <p:ph idx="15"/>
          </p:nvPr>
        </p:nvSpPr>
        <p:spPr>
          <a:xfrm>
            <a:off x="499872" y="1828800"/>
            <a:ext cx="5364480" cy="3865021"/>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marL="122764" marR="0" lvl="0" indent="-122764" algn="l" defTabSz="914377" rtl="0" eaLnBrk="1" fontAlgn="auto" latinLnBrk="0" hangingPunct="1">
              <a:lnSpc>
                <a:spcPct val="100000"/>
              </a:lnSpc>
              <a:spcBef>
                <a:spcPts val="400"/>
              </a:spcBef>
              <a:spcAft>
                <a:spcPts val="4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43AA5499-0B30-3845-8F4C-708EA873253C}"/>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3873964584"/>
      </p:ext>
    </p:extLst>
  </p:cSld>
  <p:clrMapOvr>
    <a:masterClrMapping/>
  </p:clrMapOvr>
  <p:extLst>
    <p:ext uri="{DCECCB84-F9BA-43D5-87BE-67443E8EF086}">
      <p15:sldGuideLst xmlns:p15="http://schemas.microsoft.com/office/powerpoint/2012/main"/>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le, content and char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6400800" y="1426464"/>
            <a:ext cx="5181600" cy="4291584"/>
          </a:xfrm>
        </p:spPr>
        <p:txBody>
          <a:bodyPr anchor="ctr"/>
          <a:lstStyle>
            <a:lvl1pPr marL="0" indent="0" algn="ctr">
              <a:buNone/>
              <a:defRPr sz="1200">
                <a:solidFill>
                  <a:schemeClr val="accent1"/>
                </a:solidFill>
              </a:defRPr>
            </a:lvl1pPr>
          </a:lstStyle>
          <a:p>
            <a:endParaRPr lang="en-US"/>
          </a:p>
        </p:txBody>
      </p:sp>
      <p:sp>
        <p:nvSpPr>
          <p:cNvPr id="21" name="Content Placeholder 2">
            <a:extLst>
              <a:ext uri="{FF2B5EF4-FFF2-40B4-BE49-F238E27FC236}">
                <a16:creationId xmlns:a16="http://schemas.microsoft.com/office/drawing/2014/main" id="{7584C915-AEBA-9E46-B545-D476DC3D7F89}"/>
              </a:ext>
            </a:extLst>
          </p:cNvPr>
          <p:cNvSpPr>
            <a:spLocks noGrp="1"/>
          </p:cNvSpPr>
          <p:nvPr>
            <p:ph idx="15"/>
          </p:nvPr>
        </p:nvSpPr>
        <p:spPr>
          <a:xfrm>
            <a:off x="499872" y="1462617"/>
            <a:ext cx="5364480" cy="4231204"/>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Footer Placeholder 3">
            <a:extLst>
              <a:ext uri="{FF2B5EF4-FFF2-40B4-BE49-F238E27FC236}">
                <a16:creationId xmlns:a16="http://schemas.microsoft.com/office/drawing/2014/main" id="{593C8B9C-2327-2A43-9C91-A40CC38C2125}"/>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408309955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le (2-line), content and chart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6400800" y="1792224"/>
            <a:ext cx="5181600" cy="3901440"/>
          </a:xfrm>
        </p:spPr>
        <p:txBody>
          <a:bodyPr anchor="ctr"/>
          <a:lstStyle>
            <a:lvl1pPr marL="0" indent="0" algn="ctr">
              <a:buNone/>
              <a:defRPr sz="1200">
                <a:solidFill>
                  <a:schemeClr val="accent1"/>
                </a:solidFill>
              </a:defRPr>
            </a:lvl1pPr>
          </a:lstStyle>
          <a:p>
            <a:endParaRPr lang="en-US"/>
          </a:p>
        </p:txBody>
      </p:sp>
      <p:sp>
        <p:nvSpPr>
          <p:cNvPr id="20" name="Footer Placeholder 3">
            <a:extLst>
              <a:ext uri="{FF2B5EF4-FFF2-40B4-BE49-F238E27FC236}">
                <a16:creationId xmlns:a16="http://schemas.microsoft.com/office/drawing/2014/main" id="{593C8B9C-2327-2A43-9C91-A40CC38C2125}"/>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50" name="Content Placeholder 2">
            <a:extLst>
              <a:ext uri="{FF2B5EF4-FFF2-40B4-BE49-F238E27FC236}">
                <a16:creationId xmlns:a16="http://schemas.microsoft.com/office/drawing/2014/main" id="{254BAD4D-A958-A440-B45A-D94955E74A05}"/>
              </a:ext>
            </a:extLst>
          </p:cNvPr>
          <p:cNvSpPr>
            <a:spLocks noGrp="1"/>
          </p:cNvSpPr>
          <p:nvPr>
            <p:ph idx="15"/>
          </p:nvPr>
        </p:nvSpPr>
        <p:spPr>
          <a:xfrm>
            <a:off x="499872" y="1828802"/>
            <a:ext cx="5364480" cy="3865021"/>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marL="122764" marR="0" lvl="0" indent="-122764" algn="l" defTabSz="914377" rtl="0" eaLnBrk="1" fontAlgn="auto" latinLnBrk="0" hangingPunct="1">
              <a:lnSpc>
                <a:spcPct val="100000"/>
              </a:lnSpc>
              <a:spcBef>
                <a:spcPts val="400"/>
              </a:spcBef>
              <a:spcAft>
                <a:spcPts val="4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 name="Title 1">
            <a:extLst>
              <a:ext uri="{FF2B5EF4-FFF2-40B4-BE49-F238E27FC236}">
                <a16:creationId xmlns:a16="http://schemas.microsoft.com/office/drawing/2014/main" id="{30378E39-EE63-5F43-BA84-E27BA0E2F43D}"/>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2457786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2-line) and 2-column text">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40470" y="6241565"/>
            <a:ext cx="3273860"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499872" y="1862937"/>
            <a:ext cx="5364480" cy="4105740"/>
          </a:xfrm>
        </p:spPr>
        <p:txBody>
          <a:bodyPr/>
          <a:lstStyle>
            <a:lvl1pPr marL="152396" indent="-152396">
              <a:spcBef>
                <a:spcPts val="400"/>
              </a:spcBef>
              <a:spcAft>
                <a:spcPts val="800"/>
              </a:spcAft>
              <a:buClr>
                <a:schemeClr val="accent1"/>
              </a:buClr>
              <a:tabLst/>
              <a:defRPr sz="1900"/>
            </a:lvl1pPr>
            <a:lvl2pPr marL="289977" indent="-120648">
              <a:spcBef>
                <a:spcPts val="0"/>
              </a:spcBef>
              <a:spcAft>
                <a:spcPts val="800"/>
              </a:spcAft>
              <a:buClr>
                <a:schemeClr val="accent1"/>
              </a:buClr>
              <a:tabLst/>
              <a:defRPr sz="1900"/>
            </a:lvl2pPr>
            <a:lvl3pPr marL="416974" indent="-118530">
              <a:spcBef>
                <a:spcPts val="0"/>
              </a:spcBef>
              <a:spcAft>
                <a:spcPts val="800"/>
              </a:spcAft>
              <a:buClr>
                <a:schemeClr val="accent1"/>
              </a:buClr>
              <a:tabLst/>
              <a:defRPr sz="1600"/>
            </a:lvl3pPr>
            <a:lvl4pPr marL="537620" indent="-101597">
              <a:spcBef>
                <a:spcPts val="0"/>
              </a:spcBef>
              <a:spcAft>
                <a:spcPts val="800"/>
              </a:spcAft>
              <a:buClr>
                <a:schemeClr val="accent1"/>
              </a:buClr>
              <a:tabLst/>
              <a:defRPr sz="1500"/>
            </a:lvl4pPr>
            <a:lvl5pPr marL="675200" indent="-112181">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7">
            <a:extLst>
              <a:ext uri="{FF2B5EF4-FFF2-40B4-BE49-F238E27FC236}">
                <a16:creationId xmlns:a16="http://schemas.microsoft.com/office/drawing/2014/main" id="{1107A685-91FA-EF46-BCA6-7D2780198A4D}"/>
              </a:ext>
            </a:extLst>
          </p:cNvPr>
          <p:cNvSpPr>
            <a:spLocks noGrp="1"/>
          </p:cNvSpPr>
          <p:nvPr>
            <p:ph type="body" sz="quarter" idx="14"/>
          </p:nvPr>
        </p:nvSpPr>
        <p:spPr>
          <a:xfrm>
            <a:off x="6217920" y="1862937"/>
            <a:ext cx="5364480" cy="4105740"/>
          </a:xfrm>
        </p:spPr>
        <p:txBody>
          <a:bodyPr/>
          <a:lstStyle>
            <a:lvl1pPr marL="152396" indent="-152396">
              <a:spcBef>
                <a:spcPts val="400"/>
              </a:spcBef>
              <a:spcAft>
                <a:spcPts val="800"/>
              </a:spcAft>
              <a:buClr>
                <a:schemeClr val="accent1"/>
              </a:buClr>
              <a:tabLst/>
              <a:defRPr sz="1900"/>
            </a:lvl1pPr>
            <a:lvl2pPr marL="289977" indent="-120648">
              <a:spcBef>
                <a:spcPts val="0"/>
              </a:spcBef>
              <a:spcAft>
                <a:spcPts val="800"/>
              </a:spcAft>
              <a:buClr>
                <a:schemeClr val="accent1"/>
              </a:buClr>
              <a:tabLst/>
              <a:defRPr sz="1900"/>
            </a:lvl2pPr>
            <a:lvl3pPr marL="416974" indent="-118530">
              <a:spcBef>
                <a:spcPts val="0"/>
              </a:spcBef>
              <a:spcAft>
                <a:spcPts val="800"/>
              </a:spcAft>
              <a:buClr>
                <a:schemeClr val="accent1"/>
              </a:buClr>
              <a:tabLst/>
              <a:defRPr sz="1600"/>
            </a:lvl3pPr>
            <a:lvl4pPr marL="537620" indent="-101597">
              <a:spcBef>
                <a:spcPts val="0"/>
              </a:spcBef>
              <a:spcAft>
                <a:spcPts val="800"/>
              </a:spcAft>
              <a:buClr>
                <a:schemeClr val="accent1"/>
              </a:buClr>
              <a:tabLst/>
              <a:defRPr sz="1500"/>
            </a:lvl4pPr>
            <a:lvl5pPr marL="675200" indent="-112181">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77029EA9-40C9-BA4E-A674-96547D8CB575}"/>
              </a:ext>
            </a:extLst>
          </p:cNvPr>
          <p:cNvSpPr>
            <a:spLocks noGrp="1"/>
          </p:cNvSpPr>
          <p:nvPr>
            <p:ph type="title" hasCustomPrompt="1"/>
          </p:nvPr>
        </p:nvSpPr>
        <p:spPr>
          <a:xfrm>
            <a:off x="517233" y="469286"/>
            <a:ext cx="11082528" cy="1094471"/>
          </a:xfrm>
        </p:spPr>
        <p:txBody>
          <a:bodyPr vert="horz" lIns="91440" tIns="45720" rIns="91440" bIns="45720" rtlCol="0" anchor="t" anchorCtr="0">
            <a:noAutofit/>
          </a:bodyPr>
          <a:lstStyle>
            <a:lvl1pPr>
              <a:lnSpc>
                <a:spcPct val="100000"/>
              </a:lnSpc>
              <a:defRPr lang="en-US"/>
            </a:lvl1pPr>
          </a:lstStyle>
          <a:p>
            <a:pPr lvl="0"/>
            <a:r>
              <a:rPr lang="en-US"/>
              <a:t>Click to add a title style with a </a:t>
            </a:r>
            <a:br>
              <a:rPr lang="en-US"/>
            </a:br>
            <a:r>
              <a:rPr lang="en-US"/>
              <a:t>two-line headline</a:t>
            </a:r>
          </a:p>
        </p:txBody>
      </p:sp>
    </p:spTree>
    <p:extLst>
      <p:ext uri="{BB962C8B-B14F-4D97-AF65-F5344CB8AC3E}">
        <p14:creationId xmlns:p14="http://schemas.microsoft.com/office/powerpoint/2010/main" val="243914400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itle, content and char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3" name="Content Placeholder 2">
            <a:extLst>
              <a:ext uri="{FF2B5EF4-FFF2-40B4-BE49-F238E27FC236}">
                <a16:creationId xmlns:a16="http://schemas.microsoft.com/office/drawing/2014/main" id="{6FFA7B42-D455-1E4D-9ED5-D09FA229AD73}"/>
              </a:ext>
            </a:extLst>
          </p:cNvPr>
          <p:cNvSpPr>
            <a:spLocks noGrp="1"/>
          </p:cNvSpPr>
          <p:nvPr>
            <p:ph idx="1"/>
          </p:nvPr>
        </p:nvSpPr>
        <p:spPr>
          <a:xfrm>
            <a:off x="499873" y="1463041"/>
            <a:ext cx="4702895" cy="4225577"/>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58227" indent="-112181">
              <a:lnSpc>
                <a:spcPct val="100000"/>
              </a:lnSpc>
              <a:spcBef>
                <a:spcPts val="0"/>
              </a:spcBef>
              <a:spcAft>
                <a:spcPts val="800"/>
              </a:spcAft>
              <a:buClr>
                <a:schemeClr val="accent1"/>
              </a:buClr>
              <a:buFont typeface="System Font Regular"/>
              <a:buChar char="-"/>
              <a:tabLst/>
              <a:defRPr sz="1900">
                <a:solidFill>
                  <a:schemeClr val="accent1"/>
                </a:solidFill>
              </a:defRPr>
            </a:lvl2pPr>
            <a:lvl3pPr marL="376757" indent="-107948">
              <a:lnSpc>
                <a:spcPct val="100000"/>
              </a:lnSpc>
              <a:spcBef>
                <a:spcPts val="0"/>
              </a:spcBef>
              <a:spcAft>
                <a:spcPts val="800"/>
              </a:spcAft>
              <a:buClr>
                <a:schemeClr val="accent1"/>
              </a:buClr>
              <a:tabLst/>
              <a:defRPr sz="1600">
                <a:solidFill>
                  <a:schemeClr val="accent1"/>
                </a:solidFill>
              </a:defRPr>
            </a:lvl3pPr>
            <a:lvl4pPr marL="484705" indent="-107948">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118530">
              <a:lnSpc>
                <a:spcPct val="100000"/>
              </a:lnSpc>
              <a:spcBef>
                <a:spcPts val="0"/>
              </a:spcBef>
              <a:spcAft>
                <a:spcPts val="800"/>
              </a:spcAft>
              <a:buClr>
                <a:schemeClr val="accent1"/>
              </a:buClr>
              <a:tabLst/>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5393267" y="1461449"/>
            <a:ext cx="6278880" cy="4218432"/>
          </a:xfrm>
        </p:spPr>
        <p:txBody>
          <a:bodyPr anchor="ctr"/>
          <a:lstStyle>
            <a:lvl1pPr marL="0" indent="0" algn="ctr">
              <a:buNone/>
              <a:defRPr sz="1200">
                <a:solidFill>
                  <a:schemeClr val="accent1"/>
                </a:solidFill>
              </a:defRPr>
            </a:lvl1pPr>
          </a:lstStyle>
          <a:p>
            <a:endParaRPr lang="en-US"/>
          </a:p>
        </p:txBody>
      </p:sp>
      <p:sp>
        <p:nvSpPr>
          <p:cNvPr id="28" name="Footer Placeholder 3">
            <a:extLst>
              <a:ext uri="{FF2B5EF4-FFF2-40B4-BE49-F238E27FC236}">
                <a16:creationId xmlns:a16="http://schemas.microsoft.com/office/drawing/2014/main" id="{73CCDD9D-AE73-5B4E-8E6D-1B5B9FA6A313}"/>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390988441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tle (2-line), content and chart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5388864" y="1828801"/>
            <a:ext cx="6278880" cy="3864864"/>
          </a:xfrm>
        </p:spPr>
        <p:txBody>
          <a:bodyPr anchor="ctr"/>
          <a:lstStyle>
            <a:lvl1pPr marL="0" indent="0" algn="ctr">
              <a:buNone/>
              <a:defRPr sz="1200">
                <a:solidFill>
                  <a:schemeClr val="accent1"/>
                </a:solidFill>
              </a:defRPr>
            </a:lvl1pPr>
          </a:lstStyle>
          <a:p>
            <a:endParaRPr lang="en-US"/>
          </a:p>
        </p:txBody>
      </p:sp>
      <p:sp>
        <p:nvSpPr>
          <p:cNvPr id="28" name="Footer Placeholder 3">
            <a:extLst>
              <a:ext uri="{FF2B5EF4-FFF2-40B4-BE49-F238E27FC236}">
                <a16:creationId xmlns:a16="http://schemas.microsoft.com/office/drawing/2014/main" id="{73CCDD9D-AE73-5B4E-8E6D-1B5B9FA6A313}"/>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63" name="Content Placeholder 2">
            <a:extLst>
              <a:ext uri="{FF2B5EF4-FFF2-40B4-BE49-F238E27FC236}">
                <a16:creationId xmlns:a16="http://schemas.microsoft.com/office/drawing/2014/main" id="{1EF2830B-505D-3247-9562-60314ACE4164}"/>
              </a:ext>
            </a:extLst>
          </p:cNvPr>
          <p:cNvSpPr>
            <a:spLocks noGrp="1"/>
          </p:cNvSpPr>
          <p:nvPr>
            <p:ph idx="15"/>
          </p:nvPr>
        </p:nvSpPr>
        <p:spPr>
          <a:xfrm>
            <a:off x="499873" y="1828802"/>
            <a:ext cx="4702895" cy="3865021"/>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marL="122764" marR="0" lvl="0" indent="-122764" algn="l" defTabSz="914377" rtl="0" eaLnBrk="1" fontAlgn="auto" latinLnBrk="0" hangingPunct="1">
              <a:lnSpc>
                <a:spcPct val="100000"/>
              </a:lnSpc>
              <a:spcBef>
                <a:spcPts val="400"/>
              </a:spcBef>
              <a:spcAft>
                <a:spcPts val="4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4" name="Title 1">
            <a:extLst>
              <a:ext uri="{FF2B5EF4-FFF2-40B4-BE49-F238E27FC236}">
                <a16:creationId xmlns:a16="http://schemas.microsoft.com/office/drawing/2014/main" id="{961B6958-FC02-3943-AAE0-C24A8AD0B6BB}"/>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379425121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tle, content and chart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512064" y="1280160"/>
            <a:ext cx="11192256" cy="4413504"/>
          </a:xfrm>
        </p:spPr>
        <p:txBody>
          <a:bodyPr anchor="ctr"/>
          <a:lstStyle>
            <a:lvl1pPr marL="0" indent="0" algn="ctr">
              <a:buFont typeface="Arial" panose="020B0604020202020204" pitchFamily="34" charset="0"/>
              <a:buNone/>
              <a:defRPr sz="1200">
                <a:solidFill>
                  <a:schemeClr val="accent1"/>
                </a:solidFill>
              </a:defRPr>
            </a:lvl1pPr>
          </a:lstStyle>
          <a:p>
            <a:endParaRPr lang="en-US"/>
          </a:p>
        </p:txBody>
      </p:sp>
      <p:sp>
        <p:nvSpPr>
          <p:cNvPr id="16" name="Footer Placeholder 3">
            <a:extLst>
              <a:ext uri="{FF2B5EF4-FFF2-40B4-BE49-F238E27FC236}">
                <a16:creationId xmlns:a16="http://schemas.microsoft.com/office/drawing/2014/main" id="{5219E52D-E660-1842-9FA4-3E9C0B97A407}"/>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63" name="Title 1">
            <a:extLst>
              <a:ext uri="{FF2B5EF4-FFF2-40B4-BE49-F238E27FC236}">
                <a16:creationId xmlns:a16="http://schemas.microsoft.com/office/drawing/2014/main" id="{9B91C294-EF6A-8D47-BC58-4FB5C91EF5ED}"/>
              </a:ext>
            </a:extLst>
          </p:cNvPr>
          <p:cNvSpPr>
            <a:spLocks noGrp="1"/>
          </p:cNvSpPr>
          <p:nvPr>
            <p:ph type="title" hasCustomPrompt="1"/>
          </p:nvPr>
        </p:nvSpPr>
        <p:spPr>
          <a:xfrm>
            <a:off x="517233" y="469287"/>
            <a:ext cx="11082528" cy="694893"/>
          </a:xfrm>
        </p:spPr>
        <p:txBody>
          <a:bodyPr/>
          <a:lstStyle>
            <a:lvl1pPr>
              <a:lnSpc>
                <a:spcPct val="100000"/>
              </a:lnSpc>
              <a:defRPr sz="3200"/>
            </a:lvl1pPr>
          </a:lstStyle>
          <a:p>
            <a:r>
              <a:rPr lang="en-US"/>
              <a:t>Click to add a title style</a:t>
            </a:r>
          </a:p>
        </p:txBody>
      </p:sp>
    </p:spTree>
    <p:extLst>
      <p:ext uri="{BB962C8B-B14F-4D97-AF65-F5344CB8AC3E}">
        <p14:creationId xmlns:p14="http://schemas.microsoft.com/office/powerpoint/2010/main" val="1868718213"/>
      </p:ext>
    </p:extLst>
  </p:cSld>
  <p:clrMapOvr>
    <a:masterClrMapping/>
  </p:clrMapOvr>
  <p:extLst>
    <p:ext uri="{DCECCB84-F9BA-43D5-87BE-67443E8EF086}">
      <p15:sldGuideLst xmlns:p15="http://schemas.microsoft.com/office/powerpoint/2012/main"/>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itle (2-line), content and chart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512064" y="1670304"/>
            <a:ext cx="11192256" cy="4023360"/>
          </a:xfrm>
        </p:spPr>
        <p:txBody>
          <a:bodyPr anchor="ctr"/>
          <a:lstStyle>
            <a:lvl1pPr marL="0" indent="0" algn="ctr">
              <a:buFont typeface="Arial" panose="020B0604020202020204" pitchFamily="34" charset="0"/>
              <a:buNone/>
              <a:defRPr sz="1200">
                <a:solidFill>
                  <a:schemeClr val="accent1"/>
                </a:solidFill>
              </a:defRPr>
            </a:lvl1pPr>
          </a:lstStyle>
          <a:p>
            <a:endParaRPr lang="en-US"/>
          </a:p>
        </p:txBody>
      </p:sp>
      <p:sp>
        <p:nvSpPr>
          <p:cNvPr id="16" name="Footer Placeholder 3">
            <a:extLst>
              <a:ext uri="{FF2B5EF4-FFF2-40B4-BE49-F238E27FC236}">
                <a16:creationId xmlns:a16="http://schemas.microsoft.com/office/drawing/2014/main" id="{5219E52D-E660-1842-9FA4-3E9C0B97A407}"/>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63" name="Title 1">
            <a:extLst>
              <a:ext uri="{FF2B5EF4-FFF2-40B4-BE49-F238E27FC236}">
                <a16:creationId xmlns:a16="http://schemas.microsoft.com/office/drawing/2014/main" id="{9B91C294-EF6A-8D47-BC58-4FB5C91EF5ED}"/>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2654760615"/>
      </p:ext>
    </p:extLst>
  </p:cSld>
  <p:clrMapOvr>
    <a:masterClrMapping/>
  </p:clrMapOvr>
  <p:extLst>
    <p:ext uri="{DCECCB84-F9BA-43D5-87BE-67443E8EF086}">
      <p15:sldGuideLst xmlns:p15="http://schemas.microsoft.com/office/powerpoint/2012/main"/>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p:nvPr>
        </p:nvSpPr>
        <p:spPr>
          <a:xfrm>
            <a:off x="517234" y="469286"/>
            <a:ext cx="11096132" cy="732508"/>
          </a:xfrm>
        </p:spPr>
        <p:txBody>
          <a:bodyPr vert="horz" lIns="91440" tIns="45720" rIns="91440" bIns="45720" rtlCol="0" anchor="t" anchorCtr="0">
            <a:noAutofit/>
          </a:bodyPr>
          <a:lstStyle>
            <a:lvl1pPr>
              <a:lnSpc>
                <a:spcPct val="100000"/>
              </a:lnSpc>
              <a:defRPr lang="en-US"/>
            </a:lvl1pPr>
          </a:lstStyle>
          <a:p>
            <a:pPr lvl="0"/>
            <a:r>
              <a:rPr lang="en-US"/>
              <a:t>Click to edit Master title style</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36345" y="6241565"/>
            <a:ext cx="3283772" cy="366183"/>
          </a:xfrm>
          <a:prstGeom prst="rect">
            <a:avLst/>
          </a:prstGeom>
        </p:spPr>
        <p:txBody>
          <a:bodyPr vert="horz" lIns="91440" tIns="45720" rIns="91440" bIns="45720" rtlCol="0" anchor="ctr"/>
          <a:lstStyle>
            <a:lvl1pPr algn="r">
              <a:buClr>
                <a:schemeClr val="accent1"/>
              </a:buClr>
              <a:defRPr sz="1067">
                <a:solidFill>
                  <a:schemeClr val="accent1"/>
                </a:solidFill>
              </a:defRPr>
            </a:lvl1pPr>
          </a:lstStyle>
          <a:p>
            <a:r>
              <a:rPr lang="en-US"/>
              <a:t>Type division name here</a:t>
            </a:r>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2100304" y="1882026"/>
            <a:ext cx="7909277" cy="3093949"/>
          </a:xfrm>
        </p:spPr>
        <p:txBody>
          <a:bodyPr anchor="ctr" anchorCtr="0"/>
          <a:lstStyle>
            <a:lvl1pPr marL="256111" indent="-256111">
              <a:spcBef>
                <a:spcPts val="800"/>
              </a:spcBef>
              <a:spcAft>
                <a:spcPts val="400"/>
              </a:spcAft>
              <a:buClr>
                <a:schemeClr val="accent1"/>
              </a:buClr>
              <a:buFont typeface="+mj-lt"/>
              <a:buAutoNum type="arabicPeriod"/>
              <a:tabLst/>
              <a:defRPr sz="1900"/>
            </a:lvl1pPr>
            <a:lvl2pPr marL="396875" indent="-149225">
              <a:spcBef>
                <a:spcPts val="0"/>
              </a:spcBef>
              <a:spcAft>
                <a:spcPts val="400"/>
              </a:spcAft>
              <a:buClr>
                <a:schemeClr val="accent1"/>
              </a:buClr>
              <a:buFont typeface="Arial" panose="020B0604020202020204" pitchFamily="34" charset="0"/>
              <a:buChar char="•"/>
              <a:tabLst/>
              <a:defRPr sz="1700"/>
            </a:lvl2pPr>
            <a:lvl3pPr marL="520687" indent="-304792">
              <a:spcBef>
                <a:spcPts val="0"/>
              </a:spcBef>
              <a:spcAft>
                <a:spcPts val="400"/>
              </a:spcAft>
              <a:buFont typeface="+mj-lt"/>
              <a:buAutoNum type="arabicPeriod"/>
              <a:defRPr sz="1467"/>
            </a:lvl3pPr>
            <a:lvl4pPr marL="626518" indent="-304792">
              <a:spcBef>
                <a:spcPts val="0"/>
              </a:spcBef>
              <a:spcAft>
                <a:spcPts val="400"/>
              </a:spcAft>
              <a:buFont typeface="+mj-lt"/>
              <a:buAutoNum type="arabicPeriod"/>
              <a:defRPr sz="1400"/>
            </a:lvl4pPr>
            <a:lvl5pPr marL="719649" indent="-304792">
              <a:spcBef>
                <a:spcPts val="0"/>
              </a:spcBef>
              <a:spcAft>
                <a:spcPts val="400"/>
              </a:spcAft>
              <a:buFont typeface="+mj-lt"/>
              <a:buAutoNum type="arabicPeriod"/>
              <a:defRPr sz="1333"/>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47517414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Four sections w/ number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7489855-8317-B94A-AEDA-A5FFAA2CD60C}"/>
              </a:ext>
            </a:extLst>
          </p:cNvPr>
          <p:cNvSpPr>
            <a:spLocks noGrp="1"/>
          </p:cNvSpPr>
          <p:nvPr>
            <p:ph type="sldNum" sz="quarter" idx="10"/>
          </p:nvPr>
        </p:nvSpPr>
        <p:spPr/>
        <p:txBody>
          <a:bodyPr/>
          <a:lstStyle/>
          <a:p>
            <a:fld id="{66DE20E4-D496-034F-914D-F7F15B93E95B}" type="slidenum">
              <a:rPr lang="en-US" smtClean="0"/>
              <a:pPr/>
              <a:t>‹#›</a:t>
            </a:fld>
            <a:endParaRPr lang="en-US"/>
          </a:p>
        </p:txBody>
      </p:sp>
      <p:cxnSp>
        <p:nvCxnSpPr>
          <p:cNvPr id="5" name="Straight Connector 4">
            <a:extLst>
              <a:ext uri="{FF2B5EF4-FFF2-40B4-BE49-F238E27FC236}">
                <a16:creationId xmlns:a16="http://schemas.microsoft.com/office/drawing/2014/main" id="{45C0617B-A41B-B94F-A8DE-6993D064F9CD}"/>
              </a:ext>
            </a:extLst>
          </p:cNvPr>
          <p:cNvCxnSpPr>
            <a:cxnSpLocks/>
          </p:cNvCxnSpPr>
          <p:nvPr userDrawn="1"/>
        </p:nvCxnSpPr>
        <p:spPr>
          <a:xfrm flipH="1">
            <a:off x="1174582" y="1859644"/>
            <a:ext cx="9842839" cy="0"/>
          </a:xfrm>
          <a:prstGeom prst="line">
            <a:avLst/>
          </a:prstGeom>
          <a:noFill/>
          <a:ln w="9525" cap="flat" cmpd="sng" algn="ctr">
            <a:solidFill>
              <a:schemeClr val="tx2">
                <a:lumMod val="60000"/>
                <a:lumOff val="40000"/>
              </a:schemeClr>
            </a:solidFill>
            <a:prstDash val="solid"/>
          </a:ln>
          <a:effectLst/>
        </p:spPr>
      </p:cxnSp>
      <p:cxnSp>
        <p:nvCxnSpPr>
          <p:cNvPr id="6" name="Straight Connector 5">
            <a:extLst>
              <a:ext uri="{FF2B5EF4-FFF2-40B4-BE49-F238E27FC236}">
                <a16:creationId xmlns:a16="http://schemas.microsoft.com/office/drawing/2014/main" id="{C370CE82-930F-F04F-9C79-0DB4507F891E}"/>
              </a:ext>
            </a:extLst>
          </p:cNvPr>
          <p:cNvCxnSpPr>
            <a:cxnSpLocks/>
          </p:cNvCxnSpPr>
          <p:nvPr userDrawn="1"/>
        </p:nvCxnSpPr>
        <p:spPr>
          <a:xfrm flipH="1">
            <a:off x="1174581" y="3200217"/>
            <a:ext cx="9842840" cy="0"/>
          </a:xfrm>
          <a:prstGeom prst="line">
            <a:avLst/>
          </a:prstGeom>
          <a:noFill/>
          <a:ln w="9525" cap="flat" cmpd="sng" algn="ctr">
            <a:solidFill>
              <a:schemeClr val="tx2">
                <a:lumMod val="60000"/>
                <a:lumOff val="40000"/>
              </a:schemeClr>
            </a:solidFill>
            <a:prstDash val="solid"/>
          </a:ln>
          <a:effectLst/>
        </p:spPr>
      </p:cxnSp>
      <p:cxnSp>
        <p:nvCxnSpPr>
          <p:cNvPr id="7" name="Straight Connector 6">
            <a:extLst>
              <a:ext uri="{FF2B5EF4-FFF2-40B4-BE49-F238E27FC236}">
                <a16:creationId xmlns:a16="http://schemas.microsoft.com/office/drawing/2014/main" id="{3A4F78B3-98DE-5B49-85FD-A2910B7B5517}"/>
              </a:ext>
            </a:extLst>
          </p:cNvPr>
          <p:cNvCxnSpPr>
            <a:cxnSpLocks/>
          </p:cNvCxnSpPr>
          <p:nvPr userDrawn="1"/>
        </p:nvCxnSpPr>
        <p:spPr>
          <a:xfrm flipH="1">
            <a:off x="1174581" y="4540791"/>
            <a:ext cx="9842840" cy="0"/>
          </a:xfrm>
          <a:prstGeom prst="line">
            <a:avLst/>
          </a:prstGeom>
          <a:noFill/>
          <a:ln w="9525" cap="flat" cmpd="sng" algn="ctr">
            <a:solidFill>
              <a:schemeClr val="tx2">
                <a:lumMod val="60000"/>
                <a:lumOff val="40000"/>
              </a:schemeClr>
            </a:solidFill>
            <a:prstDash val="solid"/>
          </a:ln>
          <a:effectLst/>
        </p:spPr>
      </p:cxnSp>
      <p:sp>
        <p:nvSpPr>
          <p:cNvPr id="34" name="Text Placeholder 33">
            <a:extLst>
              <a:ext uri="{FF2B5EF4-FFF2-40B4-BE49-F238E27FC236}">
                <a16:creationId xmlns:a16="http://schemas.microsoft.com/office/drawing/2014/main" id="{9CB06751-CB75-614D-A598-4763478A2CC7}"/>
              </a:ext>
            </a:extLst>
          </p:cNvPr>
          <p:cNvSpPr>
            <a:spLocks noGrp="1"/>
          </p:cNvSpPr>
          <p:nvPr userDrawn="1">
            <p:ph type="body" sz="quarter" idx="12" hasCustomPrompt="1"/>
          </p:nvPr>
        </p:nvSpPr>
        <p:spPr>
          <a:xfrm>
            <a:off x="1174581" y="732592"/>
            <a:ext cx="1072896"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333" b="1">
                <a:solidFill>
                  <a:schemeClr val="accent1"/>
                </a:solidFill>
                <a:latin typeface="+mn-lt"/>
                <a:cs typeface="Times New Roman" panose="02020603050405020304" pitchFamily="18" charset="0"/>
              </a:defRPr>
            </a:lvl1pPr>
            <a:lvl2pPr>
              <a:defRPr sz="5333">
                <a:solidFill>
                  <a:schemeClr val="bg1"/>
                </a:solidFill>
                <a:latin typeface="+mj-lt"/>
              </a:defRPr>
            </a:lvl2pPr>
            <a:lvl3pPr>
              <a:defRPr sz="5333">
                <a:solidFill>
                  <a:schemeClr val="bg1"/>
                </a:solidFill>
                <a:latin typeface="+mj-lt"/>
              </a:defRPr>
            </a:lvl3pPr>
            <a:lvl4pPr>
              <a:defRPr sz="5333">
                <a:solidFill>
                  <a:schemeClr val="bg1"/>
                </a:solidFill>
                <a:latin typeface="+mj-lt"/>
              </a:defRPr>
            </a:lvl4pPr>
            <a:lvl5pPr>
              <a:defRPr sz="5333">
                <a:solidFill>
                  <a:schemeClr val="bg1"/>
                </a:solidFill>
                <a:latin typeface="+mj-lt"/>
              </a:defRPr>
            </a:lvl5pPr>
          </a:lstStyle>
          <a:p>
            <a:pPr lvl="0"/>
            <a:r>
              <a:rPr lang="en-US"/>
              <a:t>#</a:t>
            </a:r>
          </a:p>
        </p:txBody>
      </p:sp>
      <p:sp>
        <p:nvSpPr>
          <p:cNvPr id="35" name="Text Placeholder 33">
            <a:extLst>
              <a:ext uri="{FF2B5EF4-FFF2-40B4-BE49-F238E27FC236}">
                <a16:creationId xmlns:a16="http://schemas.microsoft.com/office/drawing/2014/main" id="{0F5B778C-62CF-294F-A8A7-ADB8D30F7E4B}"/>
              </a:ext>
            </a:extLst>
          </p:cNvPr>
          <p:cNvSpPr>
            <a:spLocks noGrp="1"/>
          </p:cNvSpPr>
          <p:nvPr userDrawn="1">
            <p:ph type="body" sz="quarter" idx="13" hasCustomPrompt="1"/>
          </p:nvPr>
        </p:nvSpPr>
        <p:spPr>
          <a:xfrm>
            <a:off x="1174581" y="2073665"/>
            <a:ext cx="1072896"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333" b="1">
                <a:solidFill>
                  <a:schemeClr val="accent1"/>
                </a:solidFill>
                <a:latin typeface="+mn-lt"/>
                <a:cs typeface="Times New Roman" panose="02020603050405020304" pitchFamily="18" charset="0"/>
              </a:defRPr>
            </a:lvl1pPr>
            <a:lvl2pPr>
              <a:defRPr sz="5333">
                <a:solidFill>
                  <a:schemeClr val="bg1"/>
                </a:solidFill>
                <a:latin typeface="+mj-lt"/>
              </a:defRPr>
            </a:lvl2pPr>
            <a:lvl3pPr>
              <a:defRPr sz="5333">
                <a:solidFill>
                  <a:schemeClr val="bg1"/>
                </a:solidFill>
                <a:latin typeface="+mj-lt"/>
              </a:defRPr>
            </a:lvl3pPr>
            <a:lvl4pPr>
              <a:defRPr sz="5333">
                <a:solidFill>
                  <a:schemeClr val="bg1"/>
                </a:solidFill>
                <a:latin typeface="+mj-lt"/>
              </a:defRPr>
            </a:lvl4pPr>
            <a:lvl5pPr>
              <a:defRPr sz="5333">
                <a:solidFill>
                  <a:schemeClr val="bg1"/>
                </a:solidFill>
                <a:latin typeface="+mj-lt"/>
              </a:defRPr>
            </a:lvl5pPr>
          </a:lstStyle>
          <a:p>
            <a:pPr lvl="0"/>
            <a:r>
              <a:rPr lang="en-US"/>
              <a:t>#</a:t>
            </a:r>
          </a:p>
        </p:txBody>
      </p:sp>
      <p:sp>
        <p:nvSpPr>
          <p:cNvPr id="36" name="Text Placeholder 33">
            <a:extLst>
              <a:ext uri="{FF2B5EF4-FFF2-40B4-BE49-F238E27FC236}">
                <a16:creationId xmlns:a16="http://schemas.microsoft.com/office/drawing/2014/main" id="{0C74DA92-54F5-534D-89FC-7CCB28538954}"/>
              </a:ext>
            </a:extLst>
          </p:cNvPr>
          <p:cNvSpPr>
            <a:spLocks noGrp="1"/>
          </p:cNvSpPr>
          <p:nvPr userDrawn="1">
            <p:ph type="body" sz="quarter" idx="14" hasCustomPrompt="1"/>
          </p:nvPr>
        </p:nvSpPr>
        <p:spPr>
          <a:xfrm>
            <a:off x="1174581" y="3414239"/>
            <a:ext cx="1072896"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333" b="1">
                <a:solidFill>
                  <a:schemeClr val="accent1"/>
                </a:solidFill>
                <a:latin typeface="+mn-lt"/>
                <a:cs typeface="Times New Roman" panose="02020603050405020304" pitchFamily="18" charset="0"/>
              </a:defRPr>
            </a:lvl1pPr>
            <a:lvl2pPr>
              <a:defRPr sz="5333">
                <a:solidFill>
                  <a:schemeClr val="bg1"/>
                </a:solidFill>
                <a:latin typeface="+mj-lt"/>
              </a:defRPr>
            </a:lvl2pPr>
            <a:lvl3pPr>
              <a:defRPr sz="5333">
                <a:solidFill>
                  <a:schemeClr val="bg1"/>
                </a:solidFill>
                <a:latin typeface="+mj-lt"/>
              </a:defRPr>
            </a:lvl3pPr>
            <a:lvl4pPr>
              <a:defRPr sz="5333">
                <a:solidFill>
                  <a:schemeClr val="bg1"/>
                </a:solidFill>
                <a:latin typeface="+mj-lt"/>
              </a:defRPr>
            </a:lvl4pPr>
            <a:lvl5pPr>
              <a:defRPr sz="5333">
                <a:solidFill>
                  <a:schemeClr val="bg1"/>
                </a:solidFill>
                <a:latin typeface="+mj-lt"/>
              </a:defRPr>
            </a:lvl5pPr>
          </a:lstStyle>
          <a:p>
            <a:pPr lvl="0"/>
            <a:r>
              <a:rPr lang="en-US"/>
              <a:t>#</a:t>
            </a:r>
          </a:p>
        </p:txBody>
      </p:sp>
      <p:sp>
        <p:nvSpPr>
          <p:cNvPr id="37" name="Text Placeholder 33">
            <a:extLst>
              <a:ext uri="{FF2B5EF4-FFF2-40B4-BE49-F238E27FC236}">
                <a16:creationId xmlns:a16="http://schemas.microsoft.com/office/drawing/2014/main" id="{9F262C8B-5C7F-B14A-BA25-50C34A7FD288}"/>
              </a:ext>
            </a:extLst>
          </p:cNvPr>
          <p:cNvSpPr>
            <a:spLocks noGrp="1"/>
          </p:cNvSpPr>
          <p:nvPr userDrawn="1">
            <p:ph type="body" sz="quarter" idx="15" hasCustomPrompt="1"/>
          </p:nvPr>
        </p:nvSpPr>
        <p:spPr>
          <a:xfrm>
            <a:off x="1174581" y="4754312"/>
            <a:ext cx="1072896"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333" b="1">
                <a:solidFill>
                  <a:schemeClr val="accent1"/>
                </a:solidFill>
                <a:latin typeface="+mn-lt"/>
                <a:cs typeface="Times New Roman" panose="02020603050405020304" pitchFamily="18" charset="0"/>
              </a:defRPr>
            </a:lvl1pPr>
            <a:lvl2pPr>
              <a:defRPr sz="5333">
                <a:solidFill>
                  <a:schemeClr val="bg1"/>
                </a:solidFill>
                <a:latin typeface="+mj-lt"/>
              </a:defRPr>
            </a:lvl2pPr>
            <a:lvl3pPr>
              <a:defRPr sz="5333">
                <a:solidFill>
                  <a:schemeClr val="bg1"/>
                </a:solidFill>
                <a:latin typeface="+mj-lt"/>
              </a:defRPr>
            </a:lvl3pPr>
            <a:lvl4pPr>
              <a:defRPr sz="5333">
                <a:solidFill>
                  <a:schemeClr val="bg1"/>
                </a:solidFill>
                <a:latin typeface="+mj-lt"/>
              </a:defRPr>
            </a:lvl4pPr>
            <a:lvl5pPr>
              <a:defRPr sz="5333">
                <a:solidFill>
                  <a:schemeClr val="bg1"/>
                </a:solidFill>
                <a:latin typeface="+mj-lt"/>
              </a:defRPr>
            </a:lvl5pPr>
          </a:lstStyle>
          <a:p>
            <a:pPr lvl="0"/>
            <a:r>
              <a:rPr lang="en-US"/>
              <a:t>#</a:t>
            </a:r>
          </a:p>
        </p:txBody>
      </p:sp>
      <p:sp>
        <p:nvSpPr>
          <p:cNvPr id="39" name="Text Placeholder 38">
            <a:extLst>
              <a:ext uri="{FF2B5EF4-FFF2-40B4-BE49-F238E27FC236}">
                <a16:creationId xmlns:a16="http://schemas.microsoft.com/office/drawing/2014/main" id="{89565497-DFA6-8648-8348-656B1CD0CB5D}"/>
              </a:ext>
            </a:extLst>
          </p:cNvPr>
          <p:cNvSpPr>
            <a:spLocks noGrp="1"/>
          </p:cNvSpPr>
          <p:nvPr userDrawn="1">
            <p:ph type="body" sz="quarter" idx="16"/>
          </p:nvPr>
        </p:nvSpPr>
        <p:spPr>
          <a:xfrm>
            <a:off x="2564151" y="884540"/>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0" name="Text Placeholder 38">
            <a:extLst>
              <a:ext uri="{FF2B5EF4-FFF2-40B4-BE49-F238E27FC236}">
                <a16:creationId xmlns:a16="http://schemas.microsoft.com/office/drawing/2014/main" id="{B4122E31-736C-8348-B128-1CD0E14E534E}"/>
              </a:ext>
            </a:extLst>
          </p:cNvPr>
          <p:cNvSpPr>
            <a:spLocks noGrp="1"/>
          </p:cNvSpPr>
          <p:nvPr userDrawn="1">
            <p:ph type="body" sz="quarter" idx="17"/>
          </p:nvPr>
        </p:nvSpPr>
        <p:spPr>
          <a:xfrm>
            <a:off x="2564151" y="1178677"/>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1" name="Text Placeholder 38">
            <a:extLst>
              <a:ext uri="{FF2B5EF4-FFF2-40B4-BE49-F238E27FC236}">
                <a16:creationId xmlns:a16="http://schemas.microsoft.com/office/drawing/2014/main" id="{F1C4FB0D-60E5-B34D-8186-8489A2E53B57}"/>
              </a:ext>
            </a:extLst>
          </p:cNvPr>
          <p:cNvSpPr>
            <a:spLocks noGrp="1"/>
          </p:cNvSpPr>
          <p:nvPr userDrawn="1">
            <p:ph type="body" sz="quarter" idx="18"/>
          </p:nvPr>
        </p:nvSpPr>
        <p:spPr>
          <a:xfrm>
            <a:off x="2564151" y="2225112"/>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2" name="Text Placeholder 38">
            <a:extLst>
              <a:ext uri="{FF2B5EF4-FFF2-40B4-BE49-F238E27FC236}">
                <a16:creationId xmlns:a16="http://schemas.microsoft.com/office/drawing/2014/main" id="{8732636F-5A0B-A840-BE79-B043D65D5D3B}"/>
              </a:ext>
            </a:extLst>
          </p:cNvPr>
          <p:cNvSpPr>
            <a:spLocks noGrp="1"/>
          </p:cNvSpPr>
          <p:nvPr userDrawn="1">
            <p:ph type="body" sz="quarter" idx="19"/>
          </p:nvPr>
        </p:nvSpPr>
        <p:spPr>
          <a:xfrm>
            <a:off x="2564151" y="2519249"/>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3" name="Text Placeholder 38">
            <a:extLst>
              <a:ext uri="{FF2B5EF4-FFF2-40B4-BE49-F238E27FC236}">
                <a16:creationId xmlns:a16="http://schemas.microsoft.com/office/drawing/2014/main" id="{C4EA9612-68F2-FE49-9F0D-C26A6F9D5B5B}"/>
              </a:ext>
            </a:extLst>
          </p:cNvPr>
          <p:cNvSpPr>
            <a:spLocks noGrp="1"/>
          </p:cNvSpPr>
          <p:nvPr userDrawn="1">
            <p:ph type="body" sz="quarter" idx="20"/>
          </p:nvPr>
        </p:nvSpPr>
        <p:spPr>
          <a:xfrm>
            <a:off x="2564151" y="3559280"/>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4" name="Text Placeholder 38">
            <a:extLst>
              <a:ext uri="{FF2B5EF4-FFF2-40B4-BE49-F238E27FC236}">
                <a16:creationId xmlns:a16="http://schemas.microsoft.com/office/drawing/2014/main" id="{79BF31A7-530E-1E41-94FC-FA9E7BC6C34C}"/>
              </a:ext>
            </a:extLst>
          </p:cNvPr>
          <p:cNvSpPr>
            <a:spLocks noGrp="1"/>
          </p:cNvSpPr>
          <p:nvPr userDrawn="1">
            <p:ph type="body" sz="quarter" idx="21"/>
          </p:nvPr>
        </p:nvSpPr>
        <p:spPr>
          <a:xfrm>
            <a:off x="2564151" y="3853417"/>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5" name="Text Placeholder 38">
            <a:extLst>
              <a:ext uri="{FF2B5EF4-FFF2-40B4-BE49-F238E27FC236}">
                <a16:creationId xmlns:a16="http://schemas.microsoft.com/office/drawing/2014/main" id="{2FC45632-E38B-EE49-BF1C-ACA50BB521F0}"/>
              </a:ext>
            </a:extLst>
          </p:cNvPr>
          <p:cNvSpPr>
            <a:spLocks noGrp="1"/>
          </p:cNvSpPr>
          <p:nvPr userDrawn="1">
            <p:ph type="body" sz="quarter" idx="22"/>
          </p:nvPr>
        </p:nvSpPr>
        <p:spPr>
          <a:xfrm>
            <a:off x="2564151" y="4899852"/>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6" name="Text Placeholder 38">
            <a:extLst>
              <a:ext uri="{FF2B5EF4-FFF2-40B4-BE49-F238E27FC236}">
                <a16:creationId xmlns:a16="http://schemas.microsoft.com/office/drawing/2014/main" id="{DCE681FC-C488-A04F-8F37-E3BE5F140647}"/>
              </a:ext>
            </a:extLst>
          </p:cNvPr>
          <p:cNvSpPr>
            <a:spLocks noGrp="1"/>
          </p:cNvSpPr>
          <p:nvPr userDrawn="1">
            <p:ph type="body" sz="quarter" idx="23"/>
          </p:nvPr>
        </p:nvSpPr>
        <p:spPr>
          <a:xfrm>
            <a:off x="2564151" y="5193989"/>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51" name="Footer Placeholder 50">
            <a:extLst>
              <a:ext uri="{FF2B5EF4-FFF2-40B4-BE49-F238E27FC236}">
                <a16:creationId xmlns:a16="http://schemas.microsoft.com/office/drawing/2014/main" id="{85A7982A-004D-7745-A737-44A85812F968}"/>
              </a:ext>
            </a:extLst>
          </p:cNvPr>
          <p:cNvSpPr>
            <a:spLocks noGrp="1"/>
          </p:cNvSpPr>
          <p:nvPr>
            <p:ph type="ftr" sz="quarter" idx="25"/>
          </p:nvPr>
        </p:nvSpPr>
        <p:spPr/>
        <p:txBody>
          <a:bodyPr/>
          <a:lstStyle/>
          <a:p>
            <a:r>
              <a:rPr lang="en-US"/>
              <a:t>Type division name here</a:t>
            </a:r>
          </a:p>
        </p:txBody>
      </p:sp>
    </p:spTree>
    <p:extLst>
      <p:ext uri="{BB962C8B-B14F-4D97-AF65-F5344CB8AC3E}">
        <p14:creationId xmlns:p14="http://schemas.microsoft.com/office/powerpoint/2010/main" val="390169554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Four sections with ico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7489855-8317-B94A-AEDA-A5FFAA2CD60C}"/>
              </a:ext>
            </a:extLst>
          </p:cNvPr>
          <p:cNvSpPr>
            <a:spLocks noGrp="1"/>
          </p:cNvSpPr>
          <p:nvPr>
            <p:ph type="sldNum" sz="quarter" idx="10"/>
          </p:nvPr>
        </p:nvSpPr>
        <p:spPr/>
        <p:txBody>
          <a:bodyPr/>
          <a:lstStyle/>
          <a:p>
            <a:fld id="{66DE20E4-D496-034F-914D-F7F15B93E95B}" type="slidenum">
              <a:rPr lang="en-US" smtClean="0"/>
              <a:pPr/>
              <a:t>‹#›</a:t>
            </a:fld>
            <a:endParaRPr lang="en-US"/>
          </a:p>
        </p:txBody>
      </p:sp>
      <p:cxnSp>
        <p:nvCxnSpPr>
          <p:cNvPr id="5" name="Straight Connector 4">
            <a:extLst>
              <a:ext uri="{FF2B5EF4-FFF2-40B4-BE49-F238E27FC236}">
                <a16:creationId xmlns:a16="http://schemas.microsoft.com/office/drawing/2014/main" id="{45C0617B-A41B-B94F-A8DE-6993D064F9CD}"/>
              </a:ext>
            </a:extLst>
          </p:cNvPr>
          <p:cNvCxnSpPr>
            <a:cxnSpLocks/>
          </p:cNvCxnSpPr>
          <p:nvPr userDrawn="1"/>
        </p:nvCxnSpPr>
        <p:spPr>
          <a:xfrm flipH="1">
            <a:off x="1174582" y="1859644"/>
            <a:ext cx="9842839" cy="0"/>
          </a:xfrm>
          <a:prstGeom prst="line">
            <a:avLst/>
          </a:prstGeom>
          <a:noFill/>
          <a:ln w="9525" cap="flat" cmpd="sng" algn="ctr">
            <a:solidFill>
              <a:schemeClr val="tx2">
                <a:lumMod val="60000"/>
                <a:lumOff val="40000"/>
              </a:schemeClr>
            </a:solidFill>
            <a:prstDash val="solid"/>
          </a:ln>
          <a:effectLst/>
        </p:spPr>
      </p:cxnSp>
      <p:cxnSp>
        <p:nvCxnSpPr>
          <p:cNvPr id="6" name="Straight Connector 5">
            <a:extLst>
              <a:ext uri="{FF2B5EF4-FFF2-40B4-BE49-F238E27FC236}">
                <a16:creationId xmlns:a16="http://schemas.microsoft.com/office/drawing/2014/main" id="{C370CE82-930F-F04F-9C79-0DB4507F891E}"/>
              </a:ext>
            </a:extLst>
          </p:cNvPr>
          <p:cNvCxnSpPr>
            <a:cxnSpLocks/>
          </p:cNvCxnSpPr>
          <p:nvPr userDrawn="1"/>
        </p:nvCxnSpPr>
        <p:spPr>
          <a:xfrm flipH="1">
            <a:off x="1174581" y="3200217"/>
            <a:ext cx="9842840" cy="0"/>
          </a:xfrm>
          <a:prstGeom prst="line">
            <a:avLst/>
          </a:prstGeom>
          <a:noFill/>
          <a:ln w="9525" cap="flat" cmpd="sng" algn="ctr">
            <a:solidFill>
              <a:schemeClr val="tx2">
                <a:lumMod val="60000"/>
                <a:lumOff val="40000"/>
              </a:schemeClr>
            </a:solidFill>
            <a:prstDash val="solid"/>
          </a:ln>
          <a:effectLst/>
        </p:spPr>
      </p:cxnSp>
      <p:cxnSp>
        <p:nvCxnSpPr>
          <p:cNvPr id="7" name="Straight Connector 6">
            <a:extLst>
              <a:ext uri="{FF2B5EF4-FFF2-40B4-BE49-F238E27FC236}">
                <a16:creationId xmlns:a16="http://schemas.microsoft.com/office/drawing/2014/main" id="{3A4F78B3-98DE-5B49-85FD-A2910B7B5517}"/>
              </a:ext>
            </a:extLst>
          </p:cNvPr>
          <p:cNvCxnSpPr>
            <a:cxnSpLocks/>
          </p:cNvCxnSpPr>
          <p:nvPr userDrawn="1"/>
        </p:nvCxnSpPr>
        <p:spPr>
          <a:xfrm flipH="1">
            <a:off x="1174581" y="4540791"/>
            <a:ext cx="9842840" cy="0"/>
          </a:xfrm>
          <a:prstGeom prst="line">
            <a:avLst/>
          </a:prstGeom>
          <a:noFill/>
          <a:ln w="9525" cap="flat" cmpd="sng" algn="ctr">
            <a:solidFill>
              <a:schemeClr val="tx2">
                <a:lumMod val="60000"/>
                <a:lumOff val="40000"/>
              </a:schemeClr>
            </a:solidFill>
            <a:prstDash val="solid"/>
          </a:ln>
          <a:effectLst/>
        </p:spPr>
      </p:cxnSp>
      <p:sp>
        <p:nvSpPr>
          <p:cNvPr id="39" name="Text Placeholder 38">
            <a:extLst>
              <a:ext uri="{FF2B5EF4-FFF2-40B4-BE49-F238E27FC236}">
                <a16:creationId xmlns:a16="http://schemas.microsoft.com/office/drawing/2014/main" id="{89565497-DFA6-8648-8348-656B1CD0CB5D}"/>
              </a:ext>
            </a:extLst>
          </p:cNvPr>
          <p:cNvSpPr>
            <a:spLocks noGrp="1"/>
          </p:cNvSpPr>
          <p:nvPr userDrawn="1">
            <p:ph type="body" sz="quarter" idx="16"/>
          </p:nvPr>
        </p:nvSpPr>
        <p:spPr>
          <a:xfrm>
            <a:off x="2564151" y="884540"/>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0" name="Text Placeholder 38">
            <a:extLst>
              <a:ext uri="{FF2B5EF4-FFF2-40B4-BE49-F238E27FC236}">
                <a16:creationId xmlns:a16="http://schemas.microsoft.com/office/drawing/2014/main" id="{B4122E31-736C-8348-B128-1CD0E14E534E}"/>
              </a:ext>
            </a:extLst>
          </p:cNvPr>
          <p:cNvSpPr>
            <a:spLocks noGrp="1"/>
          </p:cNvSpPr>
          <p:nvPr userDrawn="1">
            <p:ph type="body" sz="quarter" idx="17"/>
          </p:nvPr>
        </p:nvSpPr>
        <p:spPr>
          <a:xfrm>
            <a:off x="2564151" y="1178677"/>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1" name="Text Placeholder 38">
            <a:extLst>
              <a:ext uri="{FF2B5EF4-FFF2-40B4-BE49-F238E27FC236}">
                <a16:creationId xmlns:a16="http://schemas.microsoft.com/office/drawing/2014/main" id="{F1C4FB0D-60E5-B34D-8186-8489A2E53B57}"/>
              </a:ext>
            </a:extLst>
          </p:cNvPr>
          <p:cNvSpPr>
            <a:spLocks noGrp="1"/>
          </p:cNvSpPr>
          <p:nvPr userDrawn="1">
            <p:ph type="body" sz="quarter" idx="18"/>
          </p:nvPr>
        </p:nvSpPr>
        <p:spPr>
          <a:xfrm>
            <a:off x="2564151" y="2225112"/>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2" name="Text Placeholder 38">
            <a:extLst>
              <a:ext uri="{FF2B5EF4-FFF2-40B4-BE49-F238E27FC236}">
                <a16:creationId xmlns:a16="http://schemas.microsoft.com/office/drawing/2014/main" id="{8732636F-5A0B-A840-BE79-B043D65D5D3B}"/>
              </a:ext>
            </a:extLst>
          </p:cNvPr>
          <p:cNvSpPr>
            <a:spLocks noGrp="1"/>
          </p:cNvSpPr>
          <p:nvPr userDrawn="1">
            <p:ph type="body" sz="quarter" idx="19"/>
          </p:nvPr>
        </p:nvSpPr>
        <p:spPr>
          <a:xfrm>
            <a:off x="2564151" y="2519249"/>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3" name="Text Placeholder 38">
            <a:extLst>
              <a:ext uri="{FF2B5EF4-FFF2-40B4-BE49-F238E27FC236}">
                <a16:creationId xmlns:a16="http://schemas.microsoft.com/office/drawing/2014/main" id="{C4EA9612-68F2-FE49-9F0D-C26A6F9D5B5B}"/>
              </a:ext>
            </a:extLst>
          </p:cNvPr>
          <p:cNvSpPr>
            <a:spLocks noGrp="1"/>
          </p:cNvSpPr>
          <p:nvPr userDrawn="1">
            <p:ph type="body" sz="quarter" idx="20"/>
          </p:nvPr>
        </p:nvSpPr>
        <p:spPr>
          <a:xfrm>
            <a:off x="2564151" y="3559280"/>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4" name="Text Placeholder 38">
            <a:extLst>
              <a:ext uri="{FF2B5EF4-FFF2-40B4-BE49-F238E27FC236}">
                <a16:creationId xmlns:a16="http://schemas.microsoft.com/office/drawing/2014/main" id="{79BF31A7-530E-1E41-94FC-FA9E7BC6C34C}"/>
              </a:ext>
            </a:extLst>
          </p:cNvPr>
          <p:cNvSpPr>
            <a:spLocks noGrp="1"/>
          </p:cNvSpPr>
          <p:nvPr userDrawn="1">
            <p:ph type="body" sz="quarter" idx="21"/>
          </p:nvPr>
        </p:nvSpPr>
        <p:spPr>
          <a:xfrm>
            <a:off x="2564151" y="3853417"/>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5" name="Text Placeholder 38">
            <a:extLst>
              <a:ext uri="{FF2B5EF4-FFF2-40B4-BE49-F238E27FC236}">
                <a16:creationId xmlns:a16="http://schemas.microsoft.com/office/drawing/2014/main" id="{2FC45632-E38B-EE49-BF1C-ACA50BB521F0}"/>
              </a:ext>
            </a:extLst>
          </p:cNvPr>
          <p:cNvSpPr>
            <a:spLocks noGrp="1"/>
          </p:cNvSpPr>
          <p:nvPr userDrawn="1">
            <p:ph type="body" sz="quarter" idx="22"/>
          </p:nvPr>
        </p:nvSpPr>
        <p:spPr>
          <a:xfrm>
            <a:off x="2564151" y="4899852"/>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6" name="Text Placeholder 38">
            <a:extLst>
              <a:ext uri="{FF2B5EF4-FFF2-40B4-BE49-F238E27FC236}">
                <a16:creationId xmlns:a16="http://schemas.microsoft.com/office/drawing/2014/main" id="{DCE681FC-C488-A04F-8F37-E3BE5F140647}"/>
              </a:ext>
            </a:extLst>
          </p:cNvPr>
          <p:cNvSpPr>
            <a:spLocks noGrp="1"/>
          </p:cNvSpPr>
          <p:nvPr userDrawn="1">
            <p:ph type="body" sz="quarter" idx="23"/>
          </p:nvPr>
        </p:nvSpPr>
        <p:spPr>
          <a:xfrm>
            <a:off x="2564151" y="5193989"/>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51" name="Footer Placeholder 50">
            <a:extLst>
              <a:ext uri="{FF2B5EF4-FFF2-40B4-BE49-F238E27FC236}">
                <a16:creationId xmlns:a16="http://schemas.microsoft.com/office/drawing/2014/main" id="{85A7982A-004D-7745-A737-44A85812F968}"/>
              </a:ext>
            </a:extLst>
          </p:cNvPr>
          <p:cNvSpPr>
            <a:spLocks noGrp="1"/>
          </p:cNvSpPr>
          <p:nvPr>
            <p:ph type="ftr" sz="quarter" idx="25"/>
          </p:nvPr>
        </p:nvSpPr>
        <p:spPr/>
        <p:txBody>
          <a:bodyPr/>
          <a:lstStyle/>
          <a:p>
            <a:r>
              <a:rPr lang="en-US"/>
              <a:t>Type division name here</a:t>
            </a:r>
          </a:p>
        </p:txBody>
      </p:sp>
    </p:spTree>
    <p:extLst>
      <p:ext uri="{BB962C8B-B14F-4D97-AF65-F5344CB8AC3E}">
        <p14:creationId xmlns:p14="http://schemas.microsoft.com/office/powerpoint/2010/main" val="90290599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Full-bleed image light background">
    <p:bg>
      <p:bgPr>
        <a:solidFill>
          <a:schemeClr val="tx2"/>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6B73010-DCFF-9A4A-971B-E9F09C5334BA}"/>
              </a:ext>
            </a:extLst>
          </p:cNvPr>
          <p:cNvSpPr>
            <a:spLocks noGrp="1"/>
          </p:cNvSpPr>
          <p:nvPr>
            <p:ph type="pic" sz="quarter" idx="13"/>
          </p:nvPr>
        </p:nvSpPr>
        <p:spPr>
          <a:xfrm>
            <a:off x="0" y="0"/>
            <a:ext cx="12192000" cy="6858000"/>
          </a:xfrm>
          <a:solidFill>
            <a:schemeClr val="tx2">
              <a:lumMod val="60000"/>
              <a:lumOff val="40000"/>
            </a:schemeClr>
          </a:solidFill>
        </p:spPr>
        <p:txBody>
          <a:bodyPr anchor="ctr"/>
          <a:lstStyle>
            <a:lvl1pPr marL="0" indent="0" algn="ctr">
              <a:buNone/>
              <a:defRPr/>
            </a:lvl1pPr>
          </a:lstStyle>
          <a:p>
            <a:endParaRPr lang="en-US"/>
          </a:p>
        </p:txBody>
      </p:sp>
      <p:sp>
        <p:nvSpPr>
          <p:cNvPr id="5" name="Slide Number Placeholder 4"/>
          <p:cNvSpPr>
            <a:spLocks noGrp="1"/>
          </p:cNvSpPr>
          <p:nvPr>
            <p:ph type="sldNum" sz="quarter" idx="12"/>
          </p:nvPr>
        </p:nvSpPr>
        <p:spPr/>
        <p:txBody>
          <a:bodyPr/>
          <a:lstStyle/>
          <a:p>
            <a:fld id="{90F9BDA0-AF0E-4BA8-B742-3B9C92A3E6FE}" type="slidenum">
              <a:rPr lang="en-US" smtClean="0"/>
              <a:t>‹#›</a:t>
            </a:fld>
            <a:endParaRPr lang="en-US"/>
          </a:p>
        </p:txBody>
      </p:sp>
      <p:sp>
        <p:nvSpPr>
          <p:cNvPr id="4" name="Footer Placeholder 3">
            <a:extLst>
              <a:ext uri="{FF2B5EF4-FFF2-40B4-BE49-F238E27FC236}">
                <a16:creationId xmlns:a16="http://schemas.microsoft.com/office/drawing/2014/main" id="{8E4D2472-4EE6-C448-9F15-8C75193DA95C}"/>
              </a:ext>
            </a:extLst>
          </p:cNvPr>
          <p:cNvSpPr>
            <a:spLocks noGrp="1"/>
          </p:cNvSpPr>
          <p:nvPr>
            <p:ph type="ftr" sz="quarter" idx="3"/>
          </p:nvPr>
        </p:nvSpPr>
        <p:spPr>
          <a:xfrm>
            <a:off x="7969405" y="6241565"/>
            <a:ext cx="3273860"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7" name="TextBox 6">
            <a:extLst>
              <a:ext uri="{FF2B5EF4-FFF2-40B4-BE49-F238E27FC236}">
                <a16:creationId xmlns:a16="http://schemas.microsoft.com/office/drawing/2014/main" id="{457E1A05-8BEA-C340-A5A9-DFD9053D0678}"/>
              </a:ext>
            </a:extLst>
          </p:cNvPr>
          <p:cNvSpPr txBox="1"/>
          <p:nvPr userDrawn="1"/>
        </p:nvSpPr>
        <p:spPr>
          <a:xfrm>
            <a:off x="1097280" y="6332817"/>
            <a:ext cx="3942944" cy="215444"/>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chemeClr val="tx2"/>
                </a:solidFill>
                <a:effectLst/>
                <a:uLnTx/>
                <a:uFillTx/>
                <a:latin typeface="Arial" panose="020B0604020202020204" pitchFamily="34" charset="0"/>
                <a:ea typeface="+mn-ea"/>
                <a:cs typeface="Arial" panose="020B0604020202020204" pitchFamily="34" charset="0"/>
              </a:rPr>
              <a:t>© 2021 United HealthCare Services, Inc. All Rights Reserved.</a:t>
            </a:r>
          </a:p>
        </p:txBody>
      </p:sp>
      <p:sp>
        <p:nvSpPr>
          <p:cNvPr id="8" name="Graphic 8">
            <a:extLst>
              <a:ext uri="{FF2B5EF4-FFF2-40B4-BE49-F238E27FC236}">
                <a16:creationId xmlns:a16="http://schemas.microsoft.com/office/drawing/2014/main" id="{3E10119E-13B3-BF4F-9771-A3F130658023}"/>
              </a:ext>
            </a:extLst>
          </p:cNvPr>
          <p:cNvSpPr/>
          <p:nvPr userDrawn="1"/>
        </p:nvSpPr>
        <p:spPr>
          <a:xfrm>
            <a:off x="609602" y="6213960"/>
            <a:ext cx="177533" cy="309701"/>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sz="2400"/>
          </a:p>
        </p:txBody>
      </p:sp>
    </p:spTree>
    <p:extLst>
      <p:ext uri="{BB962C8B-B14F-4D97-AF65-F5344CB8AC3E}">
        <p14:creationId xmlns:p14="http://schemas.microsoft.com/office/powerpoint/2010/main" val="2912828546"/>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Full-bleed image dark background">
    <p:bg>
      <p:bgPr>
        <a:solidFill>
          <a:schemeClr val="tx2"/>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6B73010-DCFF-9A4A-971B-E9F09C5334BA}"/>
              </a:ext>
            </a:extLst>
          </p:cNvPr>
          <p:cNvSpPr>
            <a:spLocks noGrp="1"/>
          </p:cNvSpPr>
          <p:nvPr>
            <p:ph type="pic" sz="quarter" idx="13"/>
          </p:nvPr>
        </p:nvSpPr>
        <p:spPr>
          <a:xfrm>
            <a:off x="0" y="0"/>
            <a:ext cx="12192000" cy="6858000"/>
          </a:xfrm>
          <a:solidFill>
            <a:schemeClr val="tx2"/>
          </a:solidFill>
        </p:spPr>
        <p:txBody>
          <a:bodyPr anchor="ctr"/>
          <a:lstStyle>
            <a:lvl1pPr marL="0" indent="0" algn="ctr">
              <a:buNone/>
              <a:defRPr>
                <a:solidFill>
                  <a:schemeClr val="bg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90F9BDA0-AF0E-4BA8-B742-3B9C92A3E6FE}" type="slidenum">
              <a:rPr lang="en-US" smtClean="0"/>
              <a:pPr/>
              <a:t>‹#›</a:t>
            </a:fld>
            <a:endParaRPr lang="en-US"/>
          </a:p>
        </p:txBody>
      </p:sp>
      <p:sp>
        <p:nvSpPr>
          <p:cNvPr id="4" name="Footer Placeholder 3">
            <a:extLst>
              <a:ext uri="{FF2B5EF4-FFF2-40B4-BE49-F238E27FC236}">
                <a16:creationId xmlns:a16="http://schemas.microsoft.com/office/drawing/2014/main" id="{8E4D2472-4EE6-C448-9F15-8C75193DA95C}"/>
              </a:ext>
            </a:extLst>
          </p:cNvPr>
          <p:cNvSpPr>
            <a:spLocks noGrp="1"/>
          </p:cNvSpPr>
          <p:nvPr>
            <p:ph type="ftr" sz="quarter" idx="3"/>
          </p:nvPr>
        </p:nvSpPr>
        <p:spPr>
          <a:xfrm>
            <a:off x="7959493" y="6241565"/>
            <a:ext cx="3283772" cy="366183"/>
          </a:xfrm>
          <a:prstGeom prst="rect">
            <a:avLst/>
          </a:prstGeom>
        </p:spPr>
        <p:txBody>
          <a:bodyPr vert="horz" lIns="91440" tIns="45720" rIns="91440" bIns="45720" rtlCol="0" anchor="ctr"/>
          <a:lstStyle>
            <a:lvl1pPr algn="r">
              <a:defRPr sz="1067">
                <a:solidFill>
                  <a:schemeClr val="bg1"/>
                </a:solidFill>
              </a:defRPr>
            </a:lvl1pPr>
          </a:lstStyle>
          <a:p>
            <a:r>
              <a:rPr lang="en-US"/>
              <a:t>Type division name here</a:t>
            </a:r>
          </a:p>
        </p:txBody>
      </p:sp>
      <p:sp>
        <p:nvSpPr>
          <p:cNvPr id="7" name="TextBox 6">
            <a:extLst>
              <a:ext uri="{FF2B5EF4-FFF2-40B4-BE49-F238E27FC236}">
                <a16:creationId xmlns:a16="http://schemas.microsoft.com/office/drawing/2014/main" id="{513B21B1-1CC2-6640-8C36-C1582A51D4C9}"/>
              </a:ext>
            </a:extLst>
          </p:cNvPr>
          <p:cNvSpPr txBox="1"/>
          <p:nvPr userDrawn="1"/>
        </p:nvSpPr>
        <p:spPr>
          <a:xfrm>
            <a:off x="1097280" y="6332817"/>
            <a:ext cx="3942944" cy="215444"/>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 2021 United HealthCare Services, Inc. All Rights Reserved.</a:t>
            </a:r>
          </a:p>
        </p:txBody>
      </p:sp>
      <p:sp>
        <p:nvSpPr>
          <p:cNvPr id="8" name="Graphic 8">
            <a:extLst>
              <a:ext uri="{FF2B5EF4-FFF2-40B4-BE49-F238E27FC236}">
                <a16:creationId xmlns:a16="http://schemas.microsoft.com/office/drawing/2014/main" id="{CB97FD1F-3432-5F42-BA9B-FE85EE343C75}"/>
              </a:ext>
            </a:extLst>
          </p:cNvPr>
          <p:cNvSpPr/>
          <p:nvPr userDrawn="1"/>
        </p:nvSpPr>
        <p:spPr>
          <a:xfrm>
            <a:off x="609602" y="6213960"/>
            <a:ext cx="177533" cy="309701"/>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sz="2400"/>
          </a:p>
        </p:txBody>
      </p:sp>
    </p:spTree>
    <p:extLst>
      <p:ext uri="{BB962C8B-B14F-4D97-AF65-F5344CB8AC3E}">
        <p14:creationId xmlns:p14="http://schemas.microsoft.com/office/powerpoint/2010/main" val="209536594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8C0DD54-8F3E-3141-9EFA-297A3BB9A28B}"/>
              </a:ext>
            </a:extLst>
          </p:cNvPr>
          <p:cNvSpPr/>
          <p:nvPr userDrawn="1"/>
        </p:nvSpPr>
        <p:spPr>
          <a:xfrm>
            <a:off x="525085" y="6027722"/>
            <a:ext cx="11098476" cy="830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1924123" y="901699"/>
            <a:ext cx="8303340" cy="2103967"/>
          </a:xfrm>
        </p:spPr>
        <p:txBody>
          <a:bodyPr anchor="b">
            <a:noAutofit/>
          </a:bodyPr>
          <a:lstStyle>
            <a:lvl1pPr algn="l">
              <a:defRPr sz="5067" spc="0" baseline="0">
                <a:solidFill>
                  <a:srgbClr val="002677"/>
                </a:solidFill>
              </a:defRPr>
            </a:lvl1pPr>
          </a:lstStyle>
          <a:p>
            <a:r>
              <a:rPr lang="en-US"/>
              <a:t>Title slide</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1918336" y="2991201"/>
            <a:ext cx="8303340" cy="943488"/>
          </a:xfrm>
        </p:spPr>
        <p:txBody>
          <a:bodyPr>
            <a:noAutofit/>
          </a:bodyPr>
          <a:lstStyle>
            <a:lvl1pPr marL="0" indent="0" algn="l">
              <a:buNone/>
              <a:defRPr sz="2000">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6" name="Graphic 8">
            <a:extLst>
              <a:ext uri="{FF2B5EF4-FFF2-40B4-BE49-F238E27FC236}">
                <a16:creationId xmlns:a16="http://schemas.microsoft.com/office/drawing/2014/main" id="{91B53ED4-67C3-2545-961B-C7D8D4E0696B}"/>
              </a:ext>
            </a:extLst>
          </p:cNvPr>
          <p:cNvSpPr/>
          <p:nvPr/>
        </p:nvSpPr>
        <p:spPr>
          <a:xfrm>
            <a:off x="609601" y="609601"/>
            <a:ext cx="613617" cy="1070436"/>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sz="2400"/>
          </a:p>
        </p:txBody>
      </p:sp>
      <p:sp>
        <p:nvSpPr>
          <p:cNvPr id="5" name="Text Placeholder 4">
            <a:extLst>
              <a:ext uri="{FF2B5EF4-FFF2-40B4-BE49-F238E27FC236}">
                <a16:creationId xmlns:a16="http://schemas.microsoft.com/office/drawing/2014/main" id="{A03B0FA5-CAA8-F144-AA63-57A5866F638A}"/>
              </a:ext>
            </a:extLst>
          </p:cNvPr>
          <p:cNvSpPr>
            <a:spLocks noGrp="1"/>
          </p:cNvSpPr>
          <p:nvPr>
            <p:ph type="body" sz="quarter" idx="10"/>
          </p:nvPr>
        </p:nvSpPr>
        <p:spPr>
          <a:xfrm>
            <a:off x="511012" y="6050870"/>
            <a:ext cx="3009900" cy="270245"/>
          </a:xfrm>
        </p:spPr>
        <p:txBody>
          <a:bodyPr/>
          <a:lstStyle>
            <a:lvl1pPr marL="0" indent="0">
              <a:buNone/>
              <a:defRPr sz="1333" b="0"/>
            </a:lvl1pPr>
            <a:lvl2pPr marL="118530" indent="0">
              <a:buNone/>
              <a:defRPr/>
            </a:lvl2pPr>
          </a:lstStyle>
          <a:p>
            <a:pPr lvl="0"/>
            <a:r>
              <a:rPr lang="en-US"/>
              <a:t>Click to edit</a:t>
            </a:r>
          </a:p>
        </p:txBody>
      </p:sp>
      <p:sp>
        <p:nvSpPr>
          <p:cNvPr id="11" name="Freeform 10">
            <a:extLst>
              <a:ext uri="{FF2B5EF4-FFF2-40B4-BE49-F238E27FC236}">
                <a16:creationId xmlns:a16="http://schemas.microsoft.com/office/drawing/2014/main" id="{0CD29587-3189-2947-A715-A0DAEB025FC4}"/>
              </a:ext>
            </a:extLst>
          </p:cNvPr>
          <p:cNvSpPr/>
          <p:nvPr userDrawn="1"/>
        </p:nvSpPr>
        <p:spPr>
          <a:xfrm>
            <a:off x="0" y="2707678"/>
            <a:ext cx="12192000" cy="2995808"/>
          </a:xfrm>
          <a:custGeom>
            <a:avLst/>
            <a:gdLst>
              <a:gd name="connsiteX0" fmla="*/ 75465 w 9144000"/>
              <a:gd name="connsiteY0" fmla="*/ 1220801 h 2246856"/>
              <a:gd name="connsiteX1" fmla="*/ 2401545 w 9144000"/>
              <a:gd name="connsiteY1" fmla="*/ 1992275 h 2246856"/>
              <a:gd name="connsiteX2" fmla="*/ 48611 w 9144000"/>
              <a:gd name="connsiteY2" fmla="*/ 1358732 h 2246856"/>
              <a:gd name="connsiteX3" fmla="*/ 0 w 9144000"/>
              <a:gd name="connsiteY3" fmla="*/ 1360190 h 2246856"/>
              <a:gd name="connsiteX4" fmla="*/ 0 w 9144000"/>
              <a:gd name="connsiteY4" fmla="*/ 1220948 h 2246856"/>
              <a:gd name="connsiteX5" fmla="*/ 0 w 9144000"/>
              <a:gd name="connsiteY5" fmla="*/ 932112 h 2246856"/>
              <a:gd name="connsiteX6" fmla="*/ 184018 w 9144000"/>
              <a:gd name="connsiteY6" fmla="*/ 951532 h 2246856"/>
              <a:gd name="connsiteX7" fmla="*/ 2339206 w 9144000"/>
              <a:gd name="connsiteY7" fmla="*/ 1945314 h 2246856"/>
              <a:gd name="connsiteX8" fmla="*/ 115341 w 9144000"/>
              <a:gd name="connsiteY8" fmla="*/ 1085384 h 2246856"/>
              <a:gd name="connsiteX9" fmla="*/ 0 w 9144000"/>
              <a:gd name="connsiteY9" fmla="*/ 1077547 h 2246856"/>
              <a:gd name="connsiteX10" fmla="*/ 5599046 w 9144000"/>
              <a:gd name="connsiteY10" fmla="*/ 896769 h 2246856"/>
              <a:gd name="connsiteX11" fmla="*/ 6485913 w 9144000"/>
              <a:gd name="connsiteY11" fmla="*/ 1206134 h 2246856"/>
              <a:gd name="connsiteX12" fmla="*/ 6485913 w 9144000"/>
              <a:gd name="connsiteY12" fmla="*/ 1206323 h 2246856"/>
              <a:gd name="connsiteX13" fmla="*/ 5262052 w 9144000"/>
              <a:gd name="connsiteY13" fmla="*/ 1381788 h 2246856"/>
              <a:gd name="connsiteX14" fmla="*/ 3948946 w 9144000"/>
              <a:gd name="connsiteY14" fmla="*/ 2062858 h 2246856"/>
              <a:gd name="connsiteX15" fmla="*/ 3030908 w 9144000"/>
              <a:gd name="connsiteY15" fmla="*/ 2241062 h 2246856"/>
              <a:gd name="connsiteX16" fmla="*/ 2401356 w 9144000"/>
              <a:gd name="connsiteY16" fmla="*/ 1992275 h 2246856"/>
              <a:gd name="connsiteX17" fmla="*/ 3424556 w 9144000"/>
              <a:gd name="connsiteY17" fmla="*/ 1842039 h 2246856"/>
              <a:gd name="connsiteX18" fmla="*/ 4734914 w 9144000"/>
              <a:gd name="connsiteY18" fmla="*/ 1107772 h 2246856"/>
              <a:gd name="connsiteX19" fmla="*/ 5599046 w 9144000"/>
              <a:gd name="connsiteY19" fmla="*/ 896769 h 2246856"/>
              <a:gd name="connsiteX20" fmla="*/ 9144000 w 9144000"/>
              <a:gd name="connsiteY20" fmla="*/ 679755 h 2246856"/>
              <a:gd name="connsiteX21" fmla="*/ 9144000 w 9144000"/>
              <a:gd name="connsiteY21" fmla="*/ 855699 h 2246856"/>
              <a:gd name="connsiteX22" fmla="*/ 8219858 w 9144000"/>
              <a:gd name="connsiteY22" fmla="*/ 1346166 h 2246856"/>
              <a:gd name="connsiteX23" fmla="*/ 6835032 w 9144000"/>
              <a:gd name="connsiteY23" fmla="*/ 1461157 h 2246856"/>
              <a:gd name="connsiteX24" fmla="*/ 8199299 w 9144000"/>
              <a:gd name="connsiteY24" fmla="*/ 1228338 h 2246856"/>
              <a:gd name="connsiteX25" fmla="*/ 0 w 9144000"/>
              <a:gd name="connsiteY25" fmla="*/ 634918 h 2246856"/>
              <a:gd name="connsiteX26" fmla="*/ 230952 w 9144000"/>
              <a:gd name="connsiteY26" fmla="*/ 660354 h 2246856"/>
              <a:gd name="connsiteX27" fmla="*/ 2292120 w 9144000"/>
              <a:gd name="connsiteY27" fmla="*/ 1892496 h 2246856"/>
              <a:gd name="connsiteX28" fmla="*/ 206890 w 9144000"/>
              <a:gd name="connsiteY28" fmla="*/ 805932 h 2246856"/>
              <a:gd name="connsiteX29" fmla="*/ 0 w 9144000"/>
              <a:gd name="connsiteY29" fmla="*/ 783537 h 2246856"/>
              <a:gd name="connsiteX30" fmla="*/ 9144000 w 9144000"/>
              <a:gd name="connsiteY30" fmla="*/ 336776 h 2246856"/>
              <a:gd name="connsiteX31" fmla="*/ 9144000 w 9144000"/>
              <a:gd name="connsiteY31" fmla="*/ 507930 h 2246856"/>
              <a:gd name="connsiteX32" fmla="*/ 7983195 w 9144000"/>
              <a:gd name="connsiteY32" fmla="*/ 1230607 h 2246856"/>
              <a:gd name="connsiteX33" fmla="*/ 6686100 w 9144000"/>
              <a:gd name="connsiteY33" fmla="*/ 1342858 h 2246856"/>
              <a:gd name="connsiteX34" fmla="*/ 7924457 w 9144000"/>
              <a:gd name="connsiteY34" fmla="*/ 1131111 h 2246856"/>
              <a:gd name="connsiteX35" fmla="*/ 9133957 w 9144000"/>
              <a:gd name="connsiteY35" fmla="*/ 343267 h 2246856"/>
              <a:gd name="connsiteX36" fmla="*/ 9144000 w 9144000"/>
              <a:gd name="connsiteY36" fmla="*/ 0 h 2246856"/>
              <a:gd name="connsiteX37" fmla="*/ 9144000 w 9144000"/>
              <a:gd name="connsiteY37" fmla="*/ 169983 h 2246856"/>
              <a:gd name="connsiteX38" fmla="*/ 9141500 w 9144000"/>
              <a:gd name="connsiteY38" fmla="*/ 171717 h 2246856"/>
              <a:gd name="connsiteX39" fmla="*/ 7681351 w 9144000"/>
              <a:gd name="connsiteY39" fmla="*/ 1160591 h 2246856"/>
              <a:gd name="connsiteX40" fmla="*/ 6485913 w 9144000"/>
              <a:gd name="connsiteY40" fmla="*/ 1206134 h 2246856"/>
              <a:gd name="connsiteX41" fmla="*/ 7643740 w 9144000"/>
              <a:gd name="connsiteY41" fmla="*/ 1049189 h 2246856"/>
              <a:gd name="connsiteX42" fmla="*/ 8830271 w 9144000"/>
              <a:gd name="connsiteY42" fmla="*/ 219584 h 224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144000" h="2246856">
                <a:moveTo>
                  <a:pt x="75465" y="1220801"/>
                </a:moveTo>
                <a:cubicBezTo>
                  <a:pt x="976487" y="1256641"/>
                  <a:pt x="1657416" y="1835395"/>
                  <a:pt x="2401545" y="1992275"/>
                </a:cubicBezTo>
                <a:cubicBezTo>
                  <a:pt x="1604124" y="1916537"/>
                  <a:pt x="931939" y="1369096"/>
                  <a:pt x="48611" y="1358732"/>
                </a:cubicBezTo>
                <a:lnTo>
                  <a:pt x="0" y="1360190"/>
                </a:lnTo>
                <a:lnTo>
                  <a:pt x="0" y="1220948"/>
                </a:lnTo>
                <a:close/>
                <a:moveTo>
                  <a:pt x="0" y="932112"/>
                </a:moveTo>
                <a:lnTo>
                  <a:pt x="184018" y="951532"/>
                </a:lnTo>
                <a:cubicBezTo>
                  <a:pt x="1352510" y="1111199"/>
                  <a:pt x="1773248" y="1716771"/>
                  <a:pt x="2339206" y="1945314"/>
                </a:cubicBezTo>
                <a:cubicBezTo>
                  <a:pt x="1805401" y="1812618"/>
                  <a:pt x="1092319" y="1189118"/>
                  <a:pt x="115341" y="1085384"/>
                </a:cubicBezTo>
                <a:lnTo>
                  <a:pt x="0" y="1077547"/>
                </a:lnTo>
                <a:close/>
                <a:moveTo>
                  <a:pt x="5599046" y="896769"/>
                </a:moveTo>
                <a:cubicBezTo>
                  <a:pt x="5920596" y="895410"/>
                  <a:pt x="6245935" y="980780"/>
                  <a:pt x="6485913" y="1206134"/>
                </a:cubicBezTo>
                <a:lnTo>
                  <a:pt x="6485913" y="1206323"/>
                </a:lnTo>
                <a:cubicBezTo>
                  <a:pt x="6202638" y="1093977"/>
                  <a:pt x="5676165" y="1122229"/>
                  <a:pt x="5262052" y="1381788"/>
                </a:cubicBezTo>
                <a:lnTo>
                  <a:pt x="3948946" y="2062858"/>
                </a:lnTo>
                <a:cubicBezTo>
                  <a:pt x="3630711" y="2212148"/>
                  <a:pt x="3318635" y="2265818"/>
                  <a:pt x="3030908" y="2241062"/>
                </a:cubicBezTo>
                <a:cubicBezTo>
                  <a:pt x="2789792" y="2220369"/>
                  <a:pt x="2592068" y="2129283"/>
                  <a:pt x="2401356" y="1992275"/>
                </a:cubicBezTo>
                <a:cubicBezTo>
                  <a:pt x="2886334" y="2046322"/>
                  <a:pt x="3114375" y="1986038"/>
                  <a:pt x="3424556" y="1842039"/>
                </a:cubicBezTo>
                <a:lnTo>
                  <a:pt x="4734914" y="1107772"/>
                </a:lnTo>
                <a:cubicBezTo>
                  <a:pt x="4959734" y="986213"/>
                  <a:pt x="5277495" y="898127"/>
                  <a:pt x="5599046" y="896769"/>
                </a:cubicBezTo>
                <a:close/>
                <a:moveTo>
                  <a:pt x="9144000" y="679755"/>
                </a:moveTo>
                <a:lnTo>
                  <a:pt x="9144000" y="855699"/>
                </a:lnTo>
                <a:lnTo>
                  <a:pt x="8219858" y="1346166"/>
                </a:lnTo>
                <a:cubicBezTo>
                  <a:pt x="7594000" y="1645220"/>
                  <a:pt x="7239102" y="1691898"/>
                  <a:pt x="6835032" y="1461157"/>
                </a:cubicBezTo>
                <a:cubicBezTo>
                  <a:pt x="7306273" y="1632087"/>
                  <a:pt x="7708921" y="1488749"/>
                  <a:pt x="8199299" y="1228338"/>
                </a:cubicBezTo>
                <a:close/>
                <a:moveTo>
                  <a:pt x="0" y="634918"/>
                </a:moveTo>
                <a:lnTo>
                  <a:pt x="230952" y="660354"/>
                </a:lnTo>
                <a:cubicBezTo>
                  <a:pt x="1395259" y="830711"/>
                  <a:pt x="1782030" y="1526118"/>
                  <a:pt x="2292120" y="1892496"/>
                </a:cubicBezTo>
                <a:cubicBezTo>
                  <a:pt x="1732557" y="1623382"/>
                  <a:pt x="1367925" y="971259"/>
                  <a:pt x="206890" y="805932"/>
                </a:cubicBezTo>
                <a:lnTo>
                  <a:pt x="0" y="783537"/>
                </a:lnTo>
                <a:close/>
                <a:moveTo>
                  <a:pt x="9144000" y="336776"/>
                </a:moveTo>
                <a:lnTo>
                  <a:pt x="9144000" y="507930"/>
                </a:lnTo>
                <a:lnTo>
                  <a:pt x="7983195" y="1230607"/>
                </a:lnTo>
                <a:cubicBezTo>
                  <a:pt x="7595611" y="1463708"/>
                  <a:pt x="7113571" y="1590606"/>
                  <a:pt x="6686100" y="1342858"/>
                </a:cubicBezTo>
                <a:cubicBezTo>
                  <a:pt x="7023567" y="1450386"/>
                  <a:pt x="7467901" y="1447930"/>
                  <a:pt x="7924457" y="1131111"/>
                </a:cubicBezTo>
                <a:cubicBezTo>
                  <a:pt x="8036457" y="1053265"/>
                  <a:pt x="8837502" y="534913"/>
                  <a:pt x="9133957" y="343267"/>
                </a:cubicBezTo>
                <a:close/>
                <a:moveTo>
                  <a:pt x="9144000" y="0"/>
                </a:moveTo>
                <a:lnTo>
                  <a:pt x="9144000" y="169983"/>
                </a:lnTo>
                <a:lnTo>
                  <a:pt x="9141500" y="171717"/>
                </a:lnTo>
                <a:cubicBezTo>
                  <a:pt x="8781210" y="421372"/>
                  <a:pt x="7808517" y="1093416"/>
                  <a:pt x="7681351" y="1160591"/>
                </a:cubicBezTo>
                <a:cubicBezTo>
                  <a:pt x="7524840" y="1243268"/>
                  <a:pt x="7059473" y="1519740"/>
                  <a:pt x="6485913" y="1206134"/>
                </a:cubicBezTo>
                <a:cubicBezTo>
                  <a:pt x="6878708" y="1368843"/>
                  <a:pt x="7309779" y="1278890"/>
                  <a:pt x="7643740" y="1049189"/>
                </a:cubicBezTo>
                <a:lnTo>
                  <a:pt x="8830271" y="219584"/>
                </a:lnTo>
                <a:close/>
              </a:path>
            </a:pathLst>
          </a:custGeom>
          <a:solidFill>
            <a:srgbClr val="002677"/>
          </a:solidFill>
          <a:ln w="9181" cap="flat">
            <a:noFill/>
            <a:prstDash val="solid"/>
            <a:miter/>
          </a:ln>
        </p:spPr>
        <p:txBody>
          <a:bodyPr wrap="square" rtlCol="0" anchor="ctr">
            <a:noAutofit/>
          </a:bodyPr>
          <a:lstStyle/>
          <a:p>
            <a:r>
              <a:rPr lang="en-US"/>
              <a:t>  </a:t>
            </a:r>
          </a:p>
        </p:txBody>
      </p:sp>
      <p:pic>
        <p:nvPicPr>
          <p:cNvPr id="13" name="Picture 12" descr="A close up of a sign&#10;&#10;Description automatically generated">
            <a:extLst>
              <a:ext uri="{FF2B5EF4-FFF2-40B4-BE49-F238E27FC236}">
                <a16:creationId xmlns:a16="http://schemas.microsoft.com/office/drawing/2014/main" id="{8316987A-B8A2-D448-BB0E-051CA963293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80123" y="5703486"/>
            <a:ext cx="1505517" cy="536449"/>
          </a:xfrm>
          <a:prstGeom prst="rect">
            <a:avLst/>
          </a:prstGeom>
        </p:spPr>
      </p:pic>
    </p:spTree>
    <p:extLst>
      <p:ext uri="{BB962C8B-B14F-4D97-AF65-F5344CB8AC3E}">
        <p14:creationId xmlns:p14="http://schemas.microsoft.com/office/powerpoint/2010/main" val="40293510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layout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3096" y="469286"/>
            <a:ext cx="11097749" cy="1096841"/>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13" name="Text Placeholder 12">
            <a:extLst>
              <a:ext uri="{FF2B5EF4-FFF2-40B4-BE49-F238E27FC236}">
                <a16:creationId xmlns:a16="http://schemas.microsoft.com/office/drawing/2014/main" id="{6B9D6CC0-54C1-DF41-9D85-A9549CADD0CA}"/>
              </a:ext>
            </a:extLst>
          </p:cNvPr>
          <p:cNvSpPr>
            <a:spLocks noGrp="1"/>
          </p:cNvSpPr>
          <p:nvPr>
            <p:ph type="body" sz="quarter" idx="13" hasCustomPrompt="1"/>
          </p:nvPr>
        </p:nvSpPr>
        <p:spPr>
          <a:xfrm>
            <a:off x="514712" y="5693822"/>
            <a:ext cx="10766069"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15" name="Text Placeholder 2">
            <a:extLst>
              <a:ext uri="{FF2B5EF4-FFF2-40B4-BE49-F238E27FC236}">
                <a16:creationId xmlns:a16="http://schemas.microsoft.com/office/drawing/2014/main" id="{696D0A15-2CF4-DA40-BF58-852272C3CFE2}"/>
              </a:ext>
            </a:extLst>
          </p:cNvPr>
          <p:cNvSpPr>
            <a:spLocks noGrp="1"/>
          </p:cNvSpPr>
          <p:nvPr>
            <p:ph type="body" sz="quarter" idx="15"/>
          </p:nvPr>
        </p:nvSpPr>
        <p:spPr>
          <a:xfrm>
            <a:off x="17080549" y="527327"/>
            <a:ext cx="4267200" cy="258532"/>
          </a:xfrm>
          <a:prstGeom prst="rect">
            <a:avLst/>
          </a:prstGeom>
        </p:spPr>
        <p:txBody>
          <a:bodyPr wrap="square" rIns="457200" anchor="ctr">
            <a:spAutoFit/>
          </a:bodyPr>
          <a:lstStyle>
            <a:lvl1pPr algn="r">
              <a:defRPr sz="1200" b="1">
                <a:solidFill>
                  <a:schemeClr val="tx1"/>
                </a:solidFill>
              </a:defRPr>
            </a:lvl1pPr>
          </a:lstStyle>
          <a:p>
            <a:pPr lvl="0"/>
            <a:r>
              <a:rPr lang="en-US"/>
              <a:t>Click to edit Master text styles</a:t>
            </a:r>
          </a:p>
        </p:txBody>
      </p:sp>
      <p:sp>
        <p:nvSpPr>
          <p:cNvPr id="8" name="Text Placeholder 7">
            <a:extLst>
              <a:ext uri="{FF2B5EF4-FFF2-40B4-BE49-F238E27FC236}">
                <a16:creationId xmlns:a16="http://schemas.microsoft.com/office/drawing/2014/main" id="{0E1EA24B-5EA2-AB43-8C64-595AAF72202A}"/>
              </a:ext>
            </a:extLst>
          </p:cNvPr>
          <p:cNvSpPr>
            <a:spLocks noGrp="1"/>
          </p:cNvSpPr>
          <p:nvPr>
            <p:ph type="body" sz="quarter" idx="21"/>
          </p:nvPr>
        </p:nvSpPr>
        <p:spPr>
          <a:xfrm>
            <a:off x="1178111" y="3975024"/>
            <a:ext cx="4462272" cy="1658837"/>
          </a:xfrm>
        </p:spPr>
        <p:txBody>
          <a:bodyPr/>
          <a:lstStyle>
            <a:lvl1pPr marL="118530" marR="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sz="1600"/>
            </a:lvl1pPr>
            <a:lvl2pPr marL="160863" indent="0">
              <a:buNone/>
              <a:defRPr/>
            </a:lvl2pPr>
          </a:lstStyle>
          <a:p>
            <a:pPr lvl="0"/>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lvl="0"/>
            <a:endParaRPr lang="en-US"/>
          </a:p>
        </p:txBody>
      </p:sp>
      <p:sp>
        <p:nvSpPr>
          <p:cNvPr id="11" name="Text Placeholder 10">
            <a:extLst>
              <a:ext uri="{FF2B5EF4-FFF2-40B4-BE49-F238E27FC236}">
                <a16:creationId xmlns:a16="http://schemas.microsoft.com/office/drawing/2014/main" id="{678FD2D1-54D0-384D-B6C4-1ADF79A1F6B9}"/>
              </a:ext>
            </a:extLst>
          </p:cNvPr>
          <p:cNvSpPr>
            <a:spLocks noGrp="1"/>
          </p:cNvSpPr>
          <p:nvPr>
            <p:ph type="body" sz="quarter" idx="22"/>
          </p:nvPr>
        </p:nvSpPr>
        <p:spPr>
          <a:xfrm>
            <a:off x="1178111" y="3624052"/>
            <a:ext cx="4462272" cy="380953"/>
          </a:xfrm>
        </p:spPr>
        <p:txBody>
          <a:bodyPr/>
          <a:lstStyle>
            <a:lvl1pPr marL="0" indent="0" algn="l">
              <a:lnSpc>
                <a:spcPct val="100000"/>
              </a:lnSpc>
              <a:buNone/>
              <a:defRPr sz="19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9" name="Text Placeholder 7">
            <a:extLst>
              <a:ext uri="{FF2B5EF4-FFF2-40B4-BE49-F238E27FC236}">
                <a16:creationId xmlns:a16="http://schemas.microsoft.com/office/drawing/2014/main" id="{EA3CFA97-B918-A243-8347-81ABE5965E29}"/>
              </a:ext>
            </a:extLst>
          </p:cNvPr>
          <p:cNvSpPr>
            <a:spLocks noGrp="1"/>
          </p:cNvSpPr>
          <p:nvPr>
            <p:ph type="body" sz="quarter" idx="23"/>
          </p:nvPr>
        </p:nvSpPr>
        <p:spPr>
          <a:xfrm>
            <a:off x="6698743" y="3975024"/>
            <a:ext cx="4462272" cy="1658837"/>
          </a:xfrm>
        </p:spPr>
        <p:txBody>
          <a:bodyPr/>
          <a:lstStyle>
            <a:lvl1pPr marL="118530" marR="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sz="1600"/>
            </a:lvl1pPr>
            <a:lvl2pPr marL="160863" indent="0">
              <a:buNone/>
              <a:defRPr/>
            </a:lvl2pPr>
          </a:lstStyle>
          <a:p>
            <a:pPr lvl="0"/>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lvl="0"/>
            <a:endParaRPr lang="en-US"/>
          </a:p>
        </p:txBody>
      </p:sp>
      <p:sp>
        <p:nvSpPr>
          <p:cNvPr id="20" name="Text Placeholder 10">
            <a:extLst>
              <a:ext uri="{FF2B5EF4-FFF2-40B4-BE49-F238E27FC236}">
                <a16:creationId xmlns:a16="http://schemas.microsoft.com/office/drawing/2014/main" id="{71222A9A-C729-754A-AB5B-7F8262F611A3}"/>
              </a:ext>
            </a:extLst>
          </p:cNvPr>
          <p:cNvSpPr>
            <a:spLocks noGrp="1"/>
          </p:cNvSpPr>
          <p:nvPr>
            <p:ph type="body" sz="quarter" idx="24"/>
          </p:nvPr>
        </p:nvSpPr>
        <p:spPr>
          <a:xfrm>
            <a:off x="6698743" y="3624052"/>
            <a:ext cx="4462272" cy="380953"/>
          </a:xfrm>
        </p:spPr>
        <p:txBody>
          <a:bodyPr/>
          <a:lstStyle>
            <a:lvl1pPr marL="0" indent="0" algn="l">
              <a:lnSpc>
                <a:spcPct val="100000"/>
              </a:lnSpc>
              <a:buNone/>
              <a:defRPr sz="19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2" name="Footer Placeholder 3">
            <a:extLst>
              <a:ext uri="{FF2B5EF4-FFF2-40B4-BE49-F238E27FC236}">
                <a16:creationId xmlns:a16="http://schemas.microsoft.com/office/drawing/2014/main" id="{34801EFD-7446-8E4E-AAEF-5C8D10FA2ADF}"/>
              </a:ext>
            </a:extLst>
          </p:cNvPr>
          <p:cNvSpPr>
            <a:spLocks noGrp="1"/>
          </p:cNvSpPr>
          <p:nvPr>
            <p:ph type="ftr" sz="quarter" idx="3"/>
          </p:nvPr>
        </p:nvSpPr>
        <p:spPr>
          <a:xfrm>
            <a:off x="7934692" y="6242305"/>
            <a:ext cx="3277715"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3264714823"/>
      </p:ext>
    </p:extLst>
  </p:cSld>
  <p:clrMapOvr>
    <a:masterClrMapping/>
  </p:clrMapOvr>
  <p:extLst>
    <p:ext uri="{DCECCB84-F9BA-43D5-87BE-67443E8EF086}">
      <p15:sldGuideLst xmlns:p15="http://schemas.microsoft.com/office/powerpoint/2012/main">
        <p15:guide id="2" orient="horz" pos="3504">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Cover slide #2 – light pic">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B8625B6-1480-F74E-8480-E54F05C04A1E}"/>
              </a:ext>
            </a:extLst>
          </p:cNvPr>
          <p:cNvSpPr/>
          <p:nvPr userDrawn="1"/>
        </p:nvSpPr>
        <p:spPr>
          <a:xfrm>
            <a:off x="266007" y="343594"/>
            <a:ext cx="1429789" cy="17733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8" name="Picture Placeholder 37">
            <a:extLst>
              <a:ext uri="{FF2B5EF4-FFF2-40B4-BE49-F238E27FC236}">
                <a16:creationId xmlns:a16="http://schemas.microsoft.com/office/drawing/2014/main" id="{E9E003C7-C225-0140-9146-8A8816EF7AEA}"/>
              </a:ext>
            </a:extLst>
          </p:cNvPr>
          <p:cNvSpPr>
            <a:spLocks noGrp="1"/>
          </p:cNvSpPr>
          <p:nvPr>
            <p:ph type="pic" sz="quarter" idx="10"/>
          </p:nvPr>
        </p:nvSpPr>
        <p:spPr>
          <a:xfrm>
            <a:off x="0" y="0"/>
            <a:ext cx="12192000" cy="4379384"/>
          </a:xfrm>
          <a:custGeom>
            <a:avLst/>
            <a:gdLst>
              <a:gd name="connsiteX0" fmla="*/ 653749 w 9144000"/>
              <a:gd name="connsiteY0" fmla="*/ 573726 h 3284538"/>
              <a:gd name="connsiteX1" fmla="*/ 457200 w 9144000"/>
              <a:gd name="connsiteY1" fmla="*/ 662929 h 3284538"/>
              <a:gd name="connsiteX2" fmla="*/ 457200 w 9144000"/>
              <a:gd name="connsiteY2" fmla="*/ 1003131 h 3284538"/>
              <a:gd name="connsiteX3" fmla="*/ 557872 w 9144000"/>
              <a:gd name="connsiteY3" fmla="*/ 1111620 h 3284538"/>
              <a:gd name="connsiteX4" fmla="*/ 653749 w 9144000"/>
              <a:gd name="connsiteY4" fmla="*/ 992951 h 3284538"/>
              <a:gd name="connsiteX5" fmla="*/ 740039 w 9144000"/>
              <a:gd name="connsiteY5" fmla="*/ 534884 h 3284538"/>
              <a:gd name="connsiteX6" fmla="*/ 695296 w 9144000"/>
              <a:gd name="connsiteY6" fmla="*/ 556314 h 3284538"/>
              <a:gd name="connsiteX7" fmla="*/ 695296 w 9144000"/>
              <a:gd name="connsiteY7" fmla="*/ 980897 h 3284538"/>
              <a:gd name="connsiteX8" fmla="*/ 567459 w 9144000"/>
              <a:gd name="connsiteY8" fmla="*/ 1138944 h 3284538"/>
              <a:gd name="connsiteX9" fmla="*/ 500345 w 9144000"/>
              <a:gd name="connsiteY9" fmla="*/ 1126889 h 3284538"/>
              <a:gd name="connsiteX10" fmla="*/ 597554 w 9144000"/>
              <a:gd name="connsiteY10" fmla="*/ 1161177 h 3284538"/>
              <a:gd name="connsiteX11" fmla="*/ 740039 w 9144000"/>
              <a:gd name="connsiteY11" fmla="*/ 974200 h 3284538"/>
              <a:gd name="connsiteX12" fmla="*/ 827927 w 9144000"/>
              <a:gd name="connsiteY12" fmla="*/ 496310 h 3284538"/>
              <a:gd name="connsiteX13" fmla="*/ 782652 w 9144000"/>
              <a:gd name="connsiteY13" fmla="*/ 517740 h 3284538"/>
              <a:gd name="connsiteX14" fmla="*/ 782652 w 9144000"/>
              <a:gd name="connsiteY14" fmla="*/ 978486 h 3284538"/>
              <a:gd name="connsiteX15" fmla="*/ 612735 w 9144000"/>
              <a:gd name="connsiteY15" fmla="*/ 1187965 h 3284538"/>
              <a:gd name="connsiteX16" fmla="*/ 532304 w 9144000"/>
              <a:gd name="connsiteY16" fmla="*/ 1172428 h 3284538"/>
              <a:gd name="connsiteX17" fmla="*/ 644694 w 9144000"/>
              <a:gd name="connsiteY17" fmla="*/ 1212074 h 3284538"/>
              <a:gd name="connsiteX18" fmla="*/ 827927 w 9144000"/>
              <a:gd name="connsiteY18" fmla="*/ 982236 h 3284538"/>
              <a:gd name="connsiteX19" fmla="*/ 917413 w 9144000"/>
              <a:gd name="connsiteY19" fmla="*/ 457200 h 3284538"/>
              <a:gd name="connsiteX20" fmla="*/ 871072 w 9144000"/>
              <a:gd name="connsiteY20" fmla="*/ 479166 h 3284538"/>
              <a:gd name="connsiteX21" fmla="*/ 871072 w 9144000"/>
              <a:gd name="connsiteY21" fmla="*/ 980093 h 3284538"/>
              <a:gd name="connsiteX22" fmla="*/ 665468 w 9144000"/>
              <a:gd name="connsiteY22" fmla="*/ 1236718 h 3284538"/>
              <a:gd name="connsiteX23" fmla="*/ 585037 w 9144000"/>
              <a:gd name="connsiteY23" fmla="*/ 1223324 h 3284538"/>
              <a:gd name="connsiteX24" fmla="*/ 704884 w 9144000"/>
              <a:gd name="connsiteY24" fmla="*/ 1260023 h 3284538"/>
              <a:gd name="connsiteX25" fmla="*/ 917413 w 9144000"/>
              <a:gd name="connsiteY25" fmla="*/ 988933 h 3284538"/>
              <a:gd name="connsiteX26" fmla="*/ 0 w 9144000"/>
              <a:gd name="connsiteY26" fmla="*/ 0 h 3284538"/>
              <a:gd name="connsiteX27" fmla="*/ 9144000 w 9144000"/>
              <a:gd name="connsiteY27" fmla="*/ 0 h 3284538"/>
              <a:gd name="connsiteX28" fmla="*/ 9144000 w 9144000"/>
              <a:gd name="connsiteY28" fmla="*/ 3284538 h 3284538"/>
              <a:gd name="connsiteX29" fmla="*/ 6596284 w 9144000"/>
              <a:gd name="connsiteY29" fmla="*/ 3284538 h 3284538"/>
              <a:gd name="connsiteX30" fmla="*/ 6866309 w 9144000"/>
              <a:gd name="connsiteY30" fmla="*/ 2791851 h 3284538"/>
              <a:gd name="connsiteX31" fmla="*/ 4635550 w 9144000"/>
              <a:gd name="connsiteY31" fmla="*/ 2791851 h 3284538"/>
              <a:gd name="connsiteX32" fmla="*/ 2230759 w 9144000"/>
              <a:gd name="connsiteY32" fmla="*/ 2791851 h 3284538"/>
              <a:gd name="connsiteX33" fmla="*/ 0 w 9144000"/>
              <a:gd name="connsiteY33" fmla="*/ 2791851 h 3284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144000" h="3284538">
                <a:moveTo>
                  <a:pt x="653749" y="573726"/>
                </a:moveTo>
                <a:lnTo>
                  <a:pt x="457200" y="662929"/>
                </a:lnTo>
                <a:lnTo>
                  <a:pt x="457200" y="1003131"/>
                </a:lnTo>
                <a:cubicBezTo>
                  <a:pt x="457200" y="1067957"/>
                  <a:pt x="497682" y="1111620"/>
                  <a:pt x="557872" y="1111620"/>
                </a:cubicBezTo>
                <a:cubicBezTo>
                  <a:pt x="616996" y="1111352"/>
                  <a:pt x="653749" y="1067421"/>
                  <a:pt x="653749" y="992951"/>
                </a:cubicBezTo>
                <a:close/>
                <a:moveTo>
                  <a:pt x="740039" y="534884"/>
                </a:moveTo>
                <a:lnTo>
                  <a:pt x="695296" y="556314"/>
                </a:lnTo>
                <a:lnTo>
                  <a:pt x="695296" y="980897"/>
                </a:lnTo>
                <a:cubicBezTo>
                  <a:pt x="695296" y="1095548"/>
                  <a:pt x="646825" y="1138944"/>
                  <a:pt x="567459" y="1138944"/>
                </a:cubicBezTo>
                <a:cubicBezTo>
                  <a:pt x="547751" y="1138944"/>
                  <a:pt x="524847" y="1134390"/>
                  <a:pt x="500345" y="1126889"/>
                </a:cubicBezTo>
                <a:cubicBezTo>
                  <a:pt x="529108" y="1148855"/>
                  <a:pt x="562399" y="1161177"/>
                  <a:pt x="597554" y="1161177"/>
                </a:cubicBezTo>
                <a:cubicBezTo>
                  <a:pt x="681447" y="1161177"/>
                  <a:pt x="740039" y="1102780"/>
                  <a:pt x="740039" y="974200"/>
                </a:cubicBezTo>
                <a:close/>
                <a:moveTo>
                  <a:pt x="827927" y="496310"/>
                </a:moveTo>
                <a:lnTo>
                  <a:pt x="782652" y="517740"/>
                </a:lnTo>
                <a:lnTo>
                  <a:pt x="782652" y="978486"/>
                </a:lnTo>
                <a:cubicBezTo>
                  <a:pt x="782652" y="1123675"/>
                  <a:pt x="714472" y="1187965"/>
                  <a:pt x="612735" y="1187965"/>
                </a:cubicBezTo>
                <a:cubicBezTo>
                  <a:pt x="588233" y="1187965"/>
                  <a:pt x="560269" y="1181804"/>
                  <a:pt x="532304" y="1172428"/>
                </a:cubicBezTo>
                <a:cubicBezTo>
                  <a:pt x="565861" y="1197073"/>
                  <a:pt x="605811" y="1212074"/>
                  <a:pt x="644694" y="1212074"/>
                </a:cubicBezTo>
                <a:cubicBezTo>
                  <a:pt x="751225" y="1212074"/>
                  <a:pt x="827927" y="1134390"/>
                  <a:pt x="827927" y="982236"/>
                </a:cubicBezTo>
                <a:close/>
                <a:moveTo>
                  <a:pt x="917413" y="457200"/>
                </a:moveTo>
                <a:lnTo>
                  <a:pt x="871072" y="479166"/>
                </a:lnTo>
                <a:lnTo>
                  <a:pt x="871072" y="980093"/>
                </a:lnTo>
                <a:cubicBezTo>
                  <a:pt x="871072" y="1148319"/>
                  <a:pt x="786647" y="1236718"/>
                  <a:pt x="665468" y="1236718"/>
                </a:cubicBezTo>
                <a:cubicBezTo>
                  <a:pt x="636971" y="1236718"/>
                  <a:pt x="610338" y="1231896"/>
                  <a:pt x="585037" y="1223324"/>
                </a:cubicBezTo>
                <a:cubicBezTo>
                  <a:pt x="620991" y="1246897"/>
                  <a:pt x="661739" y="1260291"/>
                  <a:pt x="704884" y="1260023"/>
                </a:cubicBezTo>
                <a:cubicBezTo>
                  <a:pt x="829525" y="1260023"/>
                  <a:pt x="917413" y="1160374"/>
                  <a:pt x="917413" y="988933"/>
                </a:cubicBezTo>
                <a:close/>
                <a:moveTo>
                  <a:pt x="0" y="0"/>
                </a:moveTo>
                <a:lnTo>
                  <a:pt x="9144000" y="0"/>
                </a:lnTo>
                <a:lnTo>
                  <a:pt x="9144000" y="3284538"/>
                </a:lnTo>
                <a:lnTo>
                  <a:pt x="6596284" y="3284538"/>
                </a:lnTo>
                <a:lnTo>
                  <a:pt x="6866309" y="2791851"/>
                </a:lnTo>
                <a:lnTo>
                  <a:pt x="4635550" y="2791851"/>
                </a:lnTo>
                <a:lnTo>
                  <a:pt x="2230759" y="2791851"/>
                </a:lnTo>
                <a:lnTo>
                  <a:pt x="0" y="2791851"/>
                </a:lnTo>
                <a:close/>
              </a:path>
            </a:pathLst>
          </a:custGeom>
          <a:solidFill>
            <a:schemeClr val="tx2">
              <a:lumMod val="40000"/>
              <a:lumOff val="60000"/>
            </a:schemeClr>
          </a:solidFill>
        </p:spPr>
        <p:txBody>
          <a:bodyPr wrap="square" anchor="ctr">
            <a:noAutofit/>
          </a:bodyPr>
          <a:lstStyle>
            <a:lvl1pPr marL="0" indent="0" algn="ctr">
              <a:buNone/>
              <a:defRPr/>
            </a:lvl1pPr>
          </a:lstStyle>
          <a:p>
            <a:endParaRPr lang="en-US"/>
          </a:p>
        </p:txBody>
      </p:sp>
      <p:sp>
        <p:nvSpPr>
          <p:cNvPr id="13" name="Freeform 12">
            <a:extLst>
              <a:ext uri="{FF2B5EF4-FFF2-40B4-BE49-F238E27FC236}">
                <a16:creationId xmlns:a16="http://schemas.microsoft.com/office/drawing/2014/main" id="{E59709CE-7BDA-5B48-9A86-C3E223C68F97}"/>
              </a:ext>
            </a:extLst>
          </p:cNvPr>
          <p:cNvSpPr/>
          <p:nvPr userDrawn="1"/>
        </p:nvSpPr>
        <p:spPr>
          <a:xfrm>
            <a:off x="-15523" y="3713698"/>
            <a:ext cx="9183221" cy="1149585"/>
          </a:xfrm>
          <a:custGeom>
            <a:avLst/>
            <a:gdLst>
              <a:gd name="connsiteX0" fmla="*/ 0 w 6866310"/>
              <a:gd name="connsiteY0" fmla="*/ 0 h 862189"/>
              <a:gd name="connsiteX1" fmla="*/ 2230759 w 6866310"/>
              <a:gd name="connsiteY1" fmla="*/ 0 h 862189"/>
              <a:gd name="connsiteX2" fmla="*/ 4635551 w 6866310"/>
              <a:gd name="connsiteY2" fmla="*/ 0 h 862189"/>
              <a:gd name="connsiteX3" fmla="*/ 6866310 w 6866310"/>
              <a:gd name="connsiteY3" fmla="*/ 0 h 862189"/>
              <a:gd name="connsiteX4" fmla="*/ 6393773 w 6866310"/>
              <a:gd name="connsiteY4" fmla="*/ 862189 h 862189"/>
              <a:gd name="connsiteX5" fmla="*/ 4163014 w 6866310"/>
              <a:gd name="connsiteY5" fmla="*/ 862189 h 862189"/>
              <a:gd name="connsiteX6" fmla="*/ 2230759 w 6866310"/>
              <a:gd name="connsiteY6" fmla="*/ 862189 h 862189"/>
              <a:gd name="connsiteX7" fmla="*/ 0 w 6866310"/>
              <a:gd name="connsiteY7" fmla="*/ 862189 h 862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66310" h="862189">
                <a:moveTo>
                  <a:pt x="0" y="0"/>
                </a:moveTo>
                <a:lnTo>
                  <a:pt x="2230759" y="0"/>
                </a:lnTo>
                <a:lnTo>
                  <a:pt x="4635551" y="0"/>
                </a:lnTo>
                <a:lnTo>
                  <a:pt x="6866310" y="0"/>
                </a:lnTo>
                <a:lnTo>
                  <a:pt x="6393773" y="862189"/>
                </a:lnTo>
                <a:lnTo>
                  <a:pt x="4163014" y="862189"/>
                </a:lnTo>
                <a:lnTo>
                  <a:pt x="2230759" y="862189"/>
                </a:lnTo>
                <a:lnTo>
                  <a:pt x="0" y="86218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521216" y="3713698"/>
            <a:ext cx="8110012" cy="1128173"/>
          </a:xfrm>
        </p:spPr>
        <p:txBody>
          <a:bodyPr rIns="0" anchor="ctr" anchorCtr="0">
            <a:noAutofit/>
          </a:bodyPr>
          <a:lstStyle>
            <a:lvl1pPr algn="l">
              <a:defRPr sz="4267" spc="0" baseline="0">
                <a:solidFill>
                  <a:schemeClr val="bg1"/>
                </a:solidFill>
              </a:defRPr>
            </a:lvl1pPr>
          </a:lstStyle>
          <a:p>
            <a:r>
              <a:rPr lang="en-US"/>
              <a:t>Title slide with light photo</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505038" y="4945665"/>
            <a:ext cx="7891553" cy="428635"/>
          </a:xfrm>
        </p:spPr>
        <p:txBody>
          <a:bodyPr rIns="0">
            <a:noAutofit/>
          </a:bodyPr>
          <a:lstStyle>
            <a:lvl1pPr marL="0" indent="0" algn="l">
              <a:buNone/>
              <a:defRPr sz="1867">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93B11AB8-EAC3-A64E-8232-B09EC712489C}"/>
              </a:ext>
            </a:extLst>
          </p:cNvPr>
          <p:cNvSpPr/>
          <p:nvPr userDrawn="1"/>
        </p:nvSpPr>
        <p:spPr>
          <a:xfrm>
            <a:off x="432261" y="6138955"/>
            <a:ext cx="11150139"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C6B4250A-775D-EF48-A209-44384C0A5ECC}"/>
              </a:ext>
            </a:extLst>
          </p:cNvPr>
          <p:cNvSpPr/>
          <p:nvPr userDrawn="1"/>
        </p:nvSpPr>
        <p:spPr>
          <a:xfrm>
            <a:off x="7655698" y="6321552"/>
            <a:ext cx="3926703"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Text Placeholder 4">
            <a:extLst>
              <a:ext uri="{FF2B5EF4-FFF2-40B4-BE49-F238E27FC236}">
                <a16:creationId xmlns:a16="http://schemas.microsoft.com/office/drawing/2014/main" id="{A255D382-36AC-134B-819C-C052D3A91439}"/>
              </a:ext>
            </a:extLst>
          </p:cNvPr>
          <p:cNvSpPr>
            <a:spLocks noGrp="1"/>
          </p:cNvSpPr>
          <p:nvPr>
            <p:ph type="body" sz="quarter" idx="11"/>
          </p:nvPr>
        </p:nvSpPr>
        <p:spPr>
          <a:xfrm>
            <a:off x="511451" y="6050870"/>
            <a:ext cx="3009900" cy="270245"/>
          </a:xfrm>
        </p:spPr>
        <p:txBody>
          <a:bodyPr/>
          <a:lstStyle>
            <a:lvl1pPr marL="0" indent="0">
              <a:buNone/>
              <a:defRPr sz="1333" b="0"/>
            </a:lvl1pPr>
            <a:lvl2pPr marL="118530" indent="0">
              <a:buNone/>
              <a:defRPr/>
            </a:lvl2pPr>
          </a:lstStyle>
          <a:p>
            <a:pPr lvl="0"/>
            <a:r>
              <a:rPr lang="en-US"/>
              <a:t>Click to edit</a:t>
            </a:r>
          </a:p>
        </p:txBody>
      </p:sp>
      <p:pic>
        <p:nvPicPr>
          <p:cNvPr id="15" name="Picture 14" descr="A close up of a sign&#10;&#10;Description automatically generated">
            <a:extLst>
              <a:ext uri="{FF2B5EF4-FFF2-40B4-BE49-F238E27FC236}">
                <a16:creationId xmlns:a16="http://schemas.microsoft.com/office/drawing/2014/main" id="{6308ECCF-E72D-0149-9005-B10DBD6FAA5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80123" y="5703486"/>
            <a:ext cx="1505517" cy="536449"/>
          </a:xfrm>
          <a:prstGeom prst="rect">
            <a:avLst/>
          </a:prstGeom>
        </p:spPr>
      </p:pic>
    </p:spTree>
    <p:extLst>
      <p:ext uri="{BB962C8B-B14F-4D97-AF65-F5344CB8AC3E}">
        <p14:creationId xmlns:p14="http://schemas.microsoft.com/office/powerpoint/2010/main" val="45681278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Cover slide #2 – dark pic">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B8625B6-1480-F74E-8480-E54F05C04A1E}"/>
              </a:ext>
            </a:extLst>
          </p:cNvPr>
          <p:cNvSpPr/>
          <p:nvPr userDrawn="1"/>
        </p:nvSpPr>
        <p:spPr>
          <a:xfrm>
            <a:off x="266007" y="343594"/>
            <a:ext cx="1429789" cy="17733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8" name="Picture Placeholder 37">
            <a:extLst>
              <a:ext uri="{FF2B5EF4-FFF2-40B4-BE49-F238E27FC236}">
                <a16:creationId xmlns:a16="http://schemas.microsoft.com/office/drawing/2014/main" id="{E9E003C7-C225-0140-9146-8A8816EF7AEA}"/>
              </a:ext>
            </a:extLst>
          </p:cNvPr>
          <p:cNvSpPr>
            <a:spLocks noGrp="1"/>
          </p:cNvSpPr>
          <p:nvPr>
            <p:ph type="pic" sz="quarter" idx="10"/>
          </p:nvPr>
        </p:nvSpPr>
        <p:spPr>
          <a:xfrm>
            <a:off x="0" y="0"/>
            <a:ext cx="12192000" cy="4379384"/>
          </a:xfrm>
          <a:custGeom>
            <a:avLst/>
            <a:gdLst>
              <a:gd name="connsiteX0" fmla="*/ 653749 w 9144000"/>
              <a:gd name="connsiteY0" fmla="*/ 573726 h 3284538"/>
              <a:gd name="connsiteX1" fmla="*/ 457200 w 9144000"/>
              <a:gd name="connsiteY1" fmla="*/ 662929 h 3284538"/>
              <a:gd name="connsiteX2" fmla="*/ 457200 w 9144000"/>
              <a:gd name="connsiteY2" fmla="*/ 1003131 h 3284538"/>
              <a:gd name="connsiteX3" fmla="*/ 557872 w 9144000"/>
              <a:gd name="connsiteY3" fmla="*/ 1111620 h 3284538"/>
              <a:gd name="connsiteX4" fmla="*/ 653749 w 9144000"/>
              <a:gd name="connsiteY4" fmla="*/ 992951 h 3284538"/>
              <a:gd name="connsiteX5" fmla="*/ 740039 w 9144000"/>
              <a:gd name="connsiteY5" fmla="*/ 534884 h 3284538"/>
              <a:gd name="connsiteX6" fmla="*/ 695296 w 9144000"/>
              <a:gd name="connsiteY6" fmla="*/ 556314 h 3284538"/>
              <a:gd name="connsiteX7" fmla="*/ 695296 w 9144000"/>
              <a:gd name="connsiteY7" fmla="*/ 980897 h 3284538"/>
              <a:gd name="connsiteX8" fmla="*/ 567459 w 9144000"/>
              <a:gd name="connsiteY8" fmla="*/ 1138944 h 3284538"/>
              <a:gd name="connsiteX9" fmla="*/ 500345 w 9144000"/>
              <a:gd name="connsiteY9" fmla="*/ 1126889 h 3284538"/>
              <a:gd name="connsiteX10" fmla="*/ 597554 w 9144000"/>
              <a:gd name="connsiteY10" fmla="*/ 1161177 h 3284538"/>
              <a:gd name="connsiteX11" fmla="*/ 740039 w 9144000"/>
              <a:gd name="connsiteY11" fmla="*/ 974200 h 3284538"/>
              <a:gd name="connsiteX12" fmla="*/ 827927 w 9144000"/>
              <a:gd name="connsiteY12" fmla="*/ 496310 h 3284538"/>
              <a:gd name="connsiteX13" fmla="*/ 782652 w 9144000"/>
              <a:gd name="connsiteY13" fmla="*/ 517740 h 3284538"/>
              <a:gd name="connsiteX14" fmla="*/ 782652 w 9144000"/>
              <a:gd name="connsiteY14" fmla="*/ 978486 h 3284538"/>
              <a:gd name="connsiteX15" fmla="*/ 612735 w 9144000"/>
              <a:gd name="connsiteY15" fmla="*/ 1187965 h 3284538"/>
              <a:gd name="connsiteX16" fmla="*/ 532304 w 9144000"/>
              <a:gd name="connsiteY16" fmla="*/ 1172428 h 3284538"/>
              <a:gd name="connsiteX17" fmla="*/ 644694 w 9144000"/>
              <a:gd name="connsiteY17" fmla="*/ 1212074 h 3284538"/>
              <a:gd name="connsiteX18" fmla="*/ 827927 w 9144000"/>
              <a:gd name="connsiteY18" fmla="*/ 982236 h 3284538"/>
              <a:gd name="connsiteX19" fmla="*/ 917413 w 9144000"/>
              <a:gd name="connsiteY19" fmla="*/ 457200 h 3284538"/>
              <a:gd name="connsiteX20" fmla="*/ 871072 w 9144000"/>
              <a:gd name="connsiteY20" fmla="*/ 479166 h 3284538"/>
              <a:gd name="connsiteX21" fmla="*/ 871072 w 9144000"/>
              <a:gd name="connsiteY21" fmla="*/ 980093 h 3284538"/>
              <a:gd name="connsiteX22" fmla="*/ 665468 w 9144000"/>
              <a:gd name="connsiteY22" fmla="*/ 1236718 h 3284538"/>
              <a:gd name="connsiteX23" fmla="*/ 585037 w 9144000"/>
              <a:gd name="connsiteY23" fmla="*/ 1223324 h 3284538"/>
              <a:gd name="connsiteX24" fmla="*/ 704884 w 9144000"/>
              <a:gd name="connsiteY24" fmla="*/ 1260023 h 3284538"/>
              <a:gd name="connsiteX25" fmla="*/ 917413 w 9144000"/>
              <a:gd name="connsiteY25" fmla="*/ 988933 h 3284538"/>
              <a:gd name="connsiteX26" fmla="*/ 0 w 9144000"/>
              <a:gd name="connsiteY26" fmla="*/ 0 h 3284538"/>
              <a:gd name="connsiteX27" fmla="*/ 9144000 w 9144000"/>
              <a:gd name="connsiteY27" fmla="*/ 0 h 3284538"/>
              <a:gd name="connsiteX28" fmla="*/ 9144000 w 9144000"/>
              <a:gd name="connsiteY28" fmla="*/ 3284538 h 3284538"/>
              <a:gd name="connsiteX29" fmla="*/ 6596284 w 9144000"/>
              <a:gd name="connsiteY29" fmla="*/ 3284538 h 3284538"/>
              <a:gd name="connsiteX30" fmla="*/ 6866309 w 9144000"/>
              <a:gd name="connsiteY30" fmla="*/ 2791851 h 3284538"/>
              <a:gd name="connsiteX31" fmla="*/ 4635550 w 9144000"/>
              <a:gd name="connsiteY31" fmla="*/ 2791851 h 3284538"/>
              <a:gd name="connsiteX32" fmla="*/ 2230759 w 9144000"/>
              <a:gd name="connsiteY32" fmla="*/ 2791851 h 3284538"/>
              <a:gd name="connsiteX33" fmla="*/ 0 w 9144000"/>
              <a:gd name="connsiteY33" fmla="*/ 2791851 h 3284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144000" h="3284538">
                <a:moveTo>
                  <a:pt x="653749" y="573726"/>
                </a:moveTo>
                <a:lnTo>
                  <a:pt x="457200" y="662929"/>
                </a:lnTo>
                <a:lnTo>
                  <a:pt x="457200" y="1003131"/>
                </a:lnTo>
                <a:cubicBezTo>
                  <a:pt x="457200" y="1067957"/>
                  <a:pt x="497682" y="1111620"/>
                  <a:pt x="557872" y="1111620"/>
                </a:cubicBezTo>
                <a:cubicBezTo>
                  <a:pt x="616996" y="1111352"/>
                  <a:pt x="653749" y="1067421"/>
                  <a:pt x="653749" y="992951"/>
                </a:cubicBezTo>
                <a:close/>
                <a:moveTo>
                  <a:pt x="740039" y="534884"/>
                </a:moveTo>
                <a:lnTo>
                  <a:pt x="695296" y="556314"/>
                </a:lnTo>
                <a:lnTo>
                  <a:pt x="695296" y="980897"/>
                </a:lnTo>
                <a:cubicBezTo>
                  <a:pt x="695296" y="1095548"/>
                  <a:pt x="646825" y="1138944"/>
                  <a:pt x="567459" y="1138944"/>
                </a:cubicBezTo>
                <a:cubicBezTo>
                  <a:pt x="547751" y="1138944"/>
                  <a:pt x="524847" y="1134390"/>
                  <a:pt x="500345" y="1126889"/>
                </a:cubicBezTo>
                <a:cubicBezTo>
                  <a:pt x="529108" y="1148855"/>
                  <a:pt x="562399" y="1161177"/>
                  <a:pt x="597554" y="1161177"/>
                </a:cubicBezTo>
                <a:cubicBezTo>
                  <a:pt x="681447" y="1161177"/>
                  <a:pt x="740039" y="1102780"/>
                  <a:pt x="740039" y="974200"/>
                </a:cubicBezTo>
                <a:close/>
                <a:moveTo>
                  <a:pt x="827927" y="496310"/>
                </a:moveTo>
                <a:lnTo>
                  <a:pt x="782652" y="517740"/>
                </a:lnTo>
                <a:lnTo>
                  <a:pt x="782652" y="978486"/>
                </a:lnTo>
                <a:cubicBezTo>
                  <a:pt x="782652" y="1123675"/>
                  <a:pt x="714472" y="1187965"/>
                  <a:pt x="612735" y="1187965"/>
                </a:cubicBezTo>
                <a:cubicBezTo>
                  <a:pt x="588233" y="1187965"/>
                  <a:pt x="560269" y="1181804"/>
                  <a:pt x="532304" y="1172428"/>
                </a:cubicBezTo>
                <a:cubicBezTo>
                  <a:pt x="565861" y="1197073"/>
                  <a:pt x="605811" y="1212074"/>
                  <a:pt x="644694" y="1212074"/>
                </a:cubicBezTo>
                <a:cubicBezTo>
                  <a:pt x="751225" y="1212074"/>
                  <a:pt x="827927" y="1134390"/>
                  <a:pt x="827927" y="982236"/>
                </a:cubicBezTo>
                <a:close/>
                <a:moveTo>
                  <a:pt x="917413" y="457200"/>
                </a:moveTo>
                <a:lnTo>
                  <a:pt x="871072" y="479166"/>
                </a:lnTo>
                <a:lnTo>
                  <a:pt x="871072" y="980093"/>
                </a:lnTo>
                <a:cubicBezTo>
                  <a:pt x="871072" y="1148319"/>
                  <a:pt x="786647" y="1236718"/>
                  <a:pt x="665468" y="1236718"/>
                </a:cubicBezTo>
                <a:cubicBezTo>
                  <a:pt x="636971" y="1236718"/>
                  <a:pt x="610338" y="1231896"/>
                  <a:pt x="585037" y="1223324"/>
                </a:cubicBezTo>
                <a:cubicBezTo>
                  <a:pt x="620991" y="1246897"/>
                  <a:pt x="661739" y="1260291"/>
                  <a:pt x="704884" y="1260023"/>
                </a:cubicBezTo>
                <a:cubicBezTo>
                  <a:pt x="829525" y="1260023"/>
                  <a:pt x="917413" y="1160374"/>
                  <a:pt x="917413" y="988933"/>
                </a:cubicBezTo>
                <a:close/>
                <a:moveTo>
                  <a:pt x="0" y="0"/>
                </a:moveTo>
                <a:lnTo>
                  <a:pt x="9144000" y="0"/>
                </a:lnTo>
                <a:lnTo>
                  <a:pt x="9144000" y="3284538"/>
                </a:lnTo>
                <a:lnTo>
                  <a:pt x="6596284" y="3284538"/>
                </a:lnTo>
                <a:lnTo>
                  <a:pt x="6866309" y="2791851"/>
                </a:lnTo>
                <a:lnTo>
                  <a:pt x="4635550" y="2791851"/>
                </a:lnTo>
                <a:lnTo>
                  <a:pt x="2230759" y="2791851"/>
                </a:lnTo>
                <a:lnTo>
                  <a:pt x="0" y="2791851"/>
                </a:lnTo>
                <a:close/>
              </a:path>
            </a:pathLst>
          </a:custGeom>
          <a:solidFill>
            <a:schemeClr val="tx2"/>
          </a:solidFill>
        </p:spPr>
        <p:txBody>
          <a:bodyPr wrap="square" anchor="ctr">
            <a:noAutofit/>
          </a:bodyPr>
          <a:lstStyle>
            <a:lvl1pPr marL="0" indent="0" algn="ctr">
              <a:buNone/>
              <a:defRPr/>
            </a:lvl1pPr>
          </a:lstStyle>
          <a:p>
            <a:endParaRPr lang="en-US"/>
          </a:p>
        </p:txBody>
      </p:sp>
      <p:sp>
        <p:nvSpPr>
          <p:cNvPr id="39" name="Freeform 38">
            <a:extLst>
              <a:ext uri="{FF2B5EF4-FFF2-40B4-BE49-F238E27FC236}">
                <a16:creationId xmlns:a16="http://schemas.microsoft.com/office/drawing/2014/main" id="{4F9EC103-0F67-D041-A68D-29194D3A99CB}"/>
              </a:ext>
            </a:extLst>
          </p:cNvPr>
          <p:cNvSpPr/>
          <p:nvPr userDrawn="1"/>
        </p:nvSpPr>
        <p:spPr>
          <a:xfrm>
            <a:off x="-11289" y="3713698"/>
            <a:ext cx="9183221" cy="1149585"/>
          </a:xfrm>
          <a:custGeom>
            <a:avLst/>
            <a:gdLst>
              <a:gd name="connsiteX0" fmla="*/ 0 w 6866310"/>
              <a:gd name="connsiteY0" fmla="*/ 0 h 862189"/>
              <a:gd name="connsiteX1" fmla="*/ 2230759 w 6866310"/>
              <a:gd name="connsiteY1" fmla="*/ 0 h 862189"/>
              <a:gd name="connsiteX2" fmla="*/ 4635551 w 6866310"/>
              <a:gd name="connsiteY2" fmla="*/ 0 h 862189"/>
              <a:gd name="connsiteX3" fmla="*/ 6866310 w 6866310"/>
              <a:gd name="connsiteY3" fmla="*/ 0 h 862189"/>
              <a:gd name="connsiteX4" fmla="*/ 6393773 w 6866310"/>
              <a:gd name="connsiteY4" fmla="*/ 862189 h 862189"/>
              <a:gd name="connsiteX5" fmla="*/ 4163014 w 6866310"/>
              <a:gd name="connsiteY5" fmla="*/ 862189 h 862189"/>
              <a:gd name="connsiteX6" fmla="*/ 2230759 w 6866310"/>
              <a:gd name="connsiteY6" fmla="*/ 862189 h 862189"/>
              <a:gd name="connsiteX7" fmla="*/ 0 w 6866310"/>
              <a:gd name="connsiteY7" fmla="*/ 862189 h 862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66310" h="862189">
                <a:moveTo>
                  <a:pt x="0" y="0"/>
                </a:moveTo>
                <a:lnTo>
                  <a:pt x="2230759" y="0"/>
                </a:lnTo>
                <a:lnTo>
                  <a:pt x="4635551" y="0"/>
                </a:lnTo>
                <a:lnTo>
                  <a:pt x="6866310" y="0"/>
                </a:lnTo>
                <a:lnTo>
                  <a:pt x="6393773" y="862189"/>
                </a:lnTo>
                <a:lnTo>
                  <a:pt x="4163014" y="862189"/>
                </a:lnTo>
                <a:lnTo>
                  <a:pt x="2230759" y="862189"/>
                </a:lnTo>
                <a:lnTo>
                  <a:pt x="0" y="86218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521216" y="3713698"/>
            <a:ext cx="8110724" cy="1128173"/>
          </a:xfrm>
        </p:spPr>
        <p:txBody>
          <a:bodyPr rIns="0" anchor="ctr" anchorCtr="0">
            <a:noAutofit/>
          </a:bodyPr>
          <a:lstStyle>
            <a:lvl1pPr algn="l">
              <a:defRPr sz="4267" spc="0" baseline="0">
                <a:solidFill>
                  <a:schemeClr val="bg1"/>
                </a:solidFill>
              </a:defRPr>
            </a:lvl1pPr>
          </a:lstStyle>
          <a:p>
            <a:r>
              <a:rPr lang="en-US"/>
              <a:t>Title slide with dark photo</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505038" y="4945665"/>
            <a:ext cx="7891553" cy="428635"/>
          </a:xfrm>
        </p:spPr>
        <p:txBody>
          <a:bodyPr rIns="0">
            <a:noAutofit/>
          </a:bodyPr>
          <a:lstStyle>
            <a:lvl1pPr marL="0" indent="0" algn="l">
              <a:buNone/>
              <a:defRPr sz="1867">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93B11AB8-EAC3-A64E-8232-B09EC712489C}"/>
              </a:ext>
            </a:extLst>
          </p:cNvPr>
          <p:cNvSpPr/>
          <p:nvPr userDrawn="1"/>
        </p:nvSpPr>
        <p:spPr>
          <a:xfrm>
            <a:off x="432261" y="6138955"/>
            <a:ext cx="11195232"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C6B4250A-775D-EF48-A209-44384C0A5ECC}"/>
              </a:ext>
            </a:extLst>
          </p:cNvPr>
          <p:cNvSpPr/>
          <p:nvPr userDrawn="1"/>
        </p:nvSpPr>
        <p:spPr>
          <a:xfrm>
            <a:off x="7655698" y="6321552"/>
            <a:ext cx="3926703"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 Placeholder 4">
            <a:extLst>
              <a:ext uri="{FF2B5EF4-FFF2-40B4-BE49-F238E27FC236}">
                <a16:creationId xmlns:a16="http://schemas.microsoft.com/office/drawing/2014/main" id="{677B2950-4E80-4446-9C2A-409ECCDE1D8C}"/>
              </a:ext>
            </a:extLst>
          </p:cNvPr>
          <p:cNvSpPr>
            <a:spLocks noGrp="1"/>
          </p:cNvSpPr>
          <p:nvPr>
            <p:ph type="body" sz="quarter" idx="11"/>
          </p:nvPr>
        </p:nvSpPr>
        <p:spPr>
          <a:xfrm>
            <a:off x="511451" y="6050870"/>
            <a:ext cx="3009900" cy="270245"/>
          </a:xfrm>
        </p:spPr>
        <p:txBody>
          <a:bodyPr/>
          <a:lstStyle>
            <a:lvl1pPr marL="0" indent="0">
              <a:buNone/>
              <a:defRPr sz="1333" b="0"/>
            </a:lvl1pPr>
            <a:lvl2pPr marL="118530" indent="0">
              <a:buNone/>
              <a:defRPr/>
            </a:lvl2pPr>
          </a:lstStyle>
          <a:p>
            <a:pPr lvl="0"/>
            <a:r>
              <a:rPr lang="en-US"/>
              <a:t>Click to edit</a:t>
            </a:r>
          </a:p>
        </p:txBody>
      </p:sp>
      <p:pic>
        <p:nvPicPr>
          <p:cNvPr id="14" name="Picture 13" descr="A close up of a sign&#10;&#10;Description automatically generated">
            <a:extLst>
              <a:ext uri="{FF2B5EF4-FFF2-40B4-BE49-F238E27FC236}">
                <a16:creationId xmlns:a16="http://schemas.microsoft.com/office/drawing/2014/main" id="{75826C9D-8CE1-F048-A801-96B766969B7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80123" y="5703486"/>
            <a:ext cx="1505517" cy="536449"/>
          </a:xfrm>
          <a:prstGeom prst="rect">
            <a:avLst/>
          </a:prstGeom>
        </p:spPr>
      </p:pic>
    </p:spTree>
    <p:extLst>
      <p:ext uri="{BB962C8B-B14F-4D97-AF65-F5344CB8AC3E}">
        <p14:creationId xmlns:p14="http://schemas.microsoft.com/office/powerpoint/2010/main" val="180839315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Cover slide #3 – light pic">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B8625B6-1480-F74E-8480-E54F05C04A1E}"/>
              </a:ext>
            </a:extLst>
          </p:cNvPr>
          <p:cNvSpPr/>
          <p:nvPr userDrawn="1"/>
        </p:nvSpPr>
        <p:spPr>
          <a:xfrm>
            <a:off x="266007" y="343594"/>
            <a:ext cx="1429789" cy="17733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Picture Placeholder 20">
            <a:extLst>
              <a:ext uri="{FF2B5EF4-FFF2-40B4-BE49-F238E27FC236}">
                <a16:creationId xmlns:a16="http://schemas.microsoft.com/office/drawing/2014/main" id="{9889EC8D-7418-6041-AFCD-B88F0881B61D}"/>
              </a:ext>
            </a:extLst>
          </p:cNvPr>
          <p:cNvSpPr>
            <a:spLocks noGrp="1"/>
          </p:cNvSpPr>
          <p:nvPr>
            <p:ph type="pic" sz="quarter" idx="11"/>
          </p:nvPr>
        </p:nvSpPr>
        <p:spPr>
          <a:xfrm>
            <a:off x="0" y="0"/>
            <a:ext cx="12192000" cy="4377267"/>
          </a:xfrm>
          <a:custGeom>
            <a:avLst/>
            <a:gdLst>
              <a:gd name="connsiteX0" fmla="*/ 653749 w 9144000"/>
              <a:gd name="connsiteY0" fmla="*/ 573726 h 3282950"/>
              <a:gd name="connsiteX1" fmla="*/ 457200 w 9144000"/>
              <a:gd name="connsiteY1" fmla="*/ 662929 h 3282950"/>
              <a:gd name="connsiteX2" fmla="*/ 457200 w 9144000"/>
              <a:gd name="connsiteY2" fmla="*/ 1003131 h 3282950"/>
              <a:gd name="connsiteX3" fmla="*/ 557872 w 9144000"/>
              <a:gd name="connsiteY3" fmla="*/ 1111620 h 3282950"/>
              <a:gd name="connsiteX4" fmla="*/ 653749 w 9144000"/>
              <a:gd name="connsiteY4" fmla="*/ 992951 h 3282950"/>
              <a:gd name="connsiteX5" fmla="*/ 740039 w 9144000"/>
              <a:gd name="connsiteY5" fmla="*/ 534884 h 3282950"/>
              <a:gd name="connsiteX6" fmla="*/ 695296 w 9144000"/>
              <a:gd name="connsiteY6" fmla="*/ 556314 h 3282950"/>
              <a:gd name="connsiteX7" fmla="*/ 695296 w 9144000"/>
              <a:gd name="connsiteY7" fmla="*/ 980897 h 3282950"/>
              <a:gd name="connsiteX8" fmla="*/ 567459 w 9144000"/>
              <a:gd name="connsiteY8" fmla="*/ 1138944 h 3282950"/>
              <a:gd name="connsiteX9" fmla="*/ 500345 w 9144000"/>
              <a:gd name="connsiteY9" fmla="*/ 1126889 h 3282950"/>
              <a:gd name="connsiteX10" fmla="*/ 597554 w 9144000"/>
              <a:gd name="connsiteY10" fmla="*/ 1161177 h 3282950"/>
              <a:gd name="connsiteX11" fmla="*/ 740039 w 9144000"/>
              <a:gd name="connsiteY11" fmla="*/ 974200 h 3282950"/>
              <a:gd name="connsiteX12" fmla="*/ 827927 w 9144000"/>
              <a:gd name="connsiteY12" fmla="*/ 496310 h 3282950"/>
              <a:gd name="connsiteX13" fmla="*/ 782652 w 9144000"/>
              <a:gd name="connsiteY13" fmla="*/ 517740 h 3282950"/>
              <a:gd name="connsiteX14" fmla="*/ 782652 w 9144000"/>
              <a:gd name="connsiteY14" fmla="*/ 978486 h 3282950"/>
              <a:gd name="connsiteX15" fmla="*/ 612735 w 9144000"/>
              <a:gd name="connsiteY15" fmla="*/ 1187965 h 3282950"/>
              <a:gd name="connsiteX16" fmla="*/ 532304 w 9144000"/>
              <a:gd name="connsiteY16" fmla="*/ 1172428 h 3282950"/>
              <a:gd name="connsiteX17" fmla="*/ 644694 w 9144000"/>
              <a:gd name="connsiteY17" fmla="*/ 1212074 h 3282950"/>
              <a:gd name="connsiteX18" fmla="*/ 827927 w 9144000"/>
              <a:gd name="connsiteY18" fmla="*/ 982236 h 3282950"/>
              <a:gd name="connsiteX19" fmla="*/ 917413 w 9144000"/>
              <a:gd name="connsiteY19" fmla="*/ 457200 h 3282950"/>
              <a:gd name="connsiteX20" fmla="*/ 871072 w 9144000"/>
              <a:gd name="connsiteY20" fmla="*/ 479166 h 3282950"/>
              <a:gd name="connsiteX21" fmla="*/ 871072 w 9144000"/>
              <a:gd name="connsiteY21" fmla="*/ 980093 h 3282950"/>
              <a:gd name="connsiteX22" fmla="*/ 665468 w 9144000"/>
              <a:gd name="connsiteY22" fmla="*/ 1236718 h 3282950"/>
              <a:gd name="connsiteX23" fmla="*/ 585037 w 9144000"/>
              <a:gd name="connsiteY23" fmla="*/ 1223324 h 3282950"/>
              <a:gd name="connsiteX24" fmla="*/ 704884 w 9144000"/>
              <a:gd name="connsiteY24" fmla="*/ 1260023 h 3282950"/>
              <a:gd name="connsiteX25" fmla="*/ 917413 w 9144000"/>
              <a:gd name="connsiteY25" fmla="*/ 988933 h 3282950"/>
              <a:gd name="connsiteX26" fmla="*/ 0 w 9144000"/>
              <a:gd name="connsiteY26" fmla="*/ 0 h 3282950"/>
              <a:gd name="connsiteX27" fmla="*/ 9144000 w 9144000"/>
              <a:gd name="connsiteY27" fmla="*/ 0 h 3282950"/>
              <a:gd name="connsiteX28" fmla="*/ 9144000 w 9144000"/>
              <a:gd name="connsiteY28" fmla="*/ 3282950 h 3282950"/>
              <a:gd name="connsiteX29" fmla="*/ 6537139 w 9144000"/>
              <a:gd name="connsiteY29" fmla="*/ 3282950 h 3282950"/>
              <a:gd name="connsiteX30" fmla="*/ 6994964 w 9144000"/>
              <a:gd name="connsiteY30" fmla="*/ 2447603 h 3282950"/>
              <a:gd name="connsiteX31" fmla="*/ 0 w 9144000"/>
              <a:gd name="connsiteY31" fmla="*/ 2447603 h 328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44000" h="3282950">
                <a:moveTo>
                  <a:pt x="653749" y="573726"/>
                </a:moveTo>
                <a:lnTo>
                  <a:pt x="457200" y="662929"/>
                </a:lnTo>
                <a:lnTo>
                  <a:pt x="457200" y="1003131"/>
                </a:lnTo>
                <a:cubicBezTo>
                  <a:pt x="457200" y="1067957"/>
                  <a:pt x="497682" y="1111620"/>
                  <a:pt x="557872" y="1111620"/>
                </a:cubicBezTo>
                <a:cubicBezTo>
                  <a:pt x="616996" y="1111352"/>
                  <a:pt x="653749" y="1067421"/>
                  <a:pt x="653749" y="992951"/>
                </a:cubicBezTo>
                <a:close/>
                <a:moveTo>
                  <a:pt x="740039" y="534884"/>
                </a:moveTo>
                <a:lnTo>
                  <a:pt x="695296" y="556314"/>
                </a:lnTo>
                <a:lnTo>
                  <a:pt x="695296" y="980897"/>
                </a:lnTo>
                <a:cubicBezTo>
                  <a:pt x="695296" y="1095548"/>
                  <a:pt x="646825" y="1138944"/>
                  <a:pt x="567459" y="1138944"/>
                </a:cubicBezTo>
                <a:cubicBezTo>
                  <a:pt x="547751" y="1138944"/>
                  <a:pt x="524847" y="1134390"/>
                  <a:pt x="500345" y="1126889"/>
                </a:cubicBezTo>
                <a:cubicBezTo>
                  <a:pt x="529108" y="1148855"/>
                  <a:pt x="562399" y="1161177"/>
                  <a:pt x="597554" y="1161177"/>
                </a:cubicBezTo>
                <a:cubicBezTo>
                  <a:pt x="681447" y="1161177"/>
                  <a:pt x="740039" y="1102780"/>
                  <a:pt x="740039" y="974200"/>
                </a:cubicBezTo>
                <a:close/>
                <a:moveTo>
                  <a:pt x="827927" y="496310"/>
                </a:moveTo>
                <a:lnTo>
                  <a:pt x="782652" y="517740"/>
                </a:lnTo>
                <a:lnTo>
                  <a:pt x="782652" y="978486"/>
                </a:lnTo>
                <a:cubicBezTo>
                  <a:pt x="782652" y="1123675"/>
                  <a:pt x="714472" y="1187965"/>
                  <a:pt x="612735" y="1187965"/>
                </a:cubicBezTo>
                <a:cubicBezTo>
                  <a:pt x="588233" y="1187965"/>
                  <a:pt x="560269" y="1181804"/>
                  <a:pt x="532304" y="1172428"/>
                </a:cubicBezTo>
                <a:cubicBezTo>
                  <a:pt x="565861" y="1197073"/>
                  <a:pt x="605811" y="1212074"/>
                  <a:pt x="644694" y="1212074"/>
                </a:cubicBezTo>
                <a:cubicBezTo>
                  <a:pt x="751225" y="1212074"/>
                  <a:pt x="827927" y="1134390"/>
                  <a:pt x="827927" y="982236"/>
                </a:cubicBezTo>
                <a:close/>
                <a:moveTo>
                  <a:pt x="917413" y="457200"/>
                </a:moveTo>
                <a:lnTo>
                  <a:pt x="871072" y="479166"/>
                </a:lnTo>
                <a:lnTo>
                  <a:pt x="871072" y="980093"/>
                </a:lnTo>
                <a:cubicBezTo>
                  <a:pt x="871072" y="1148319"/>
                  <a:pt x="786647" y="1236718"/>
                  <a:pt x="665468" y="1236718"/>
                </a:cubicBezTo>
                <a:cubicBezTo>
                  <a:pt x="636971" y="1236718"/>
                  <a:pt x="610338" y="1231896"/>
                  <a:pt x="585037" y="1223324"/>
                </a:cubicBezTo>
                <a:cubicBezTo>
                  <a:pt x="620991" y="1246897"/>
                  <a:pt x="661739" y="1260291"/>
                  <a:pt x="704884" y="1260023"/>
                </a:cubicBezTo>
                <a:cubicBezTo>
                  <a:pt x="829525" y="1260023"/>
                  <a:pt x="917413" y="1160374"/>
                  <a:pt x="917413" y="988933"/>
                </a:cubicBezTo>
                <a:close/>
                <a:moveTo>
                  <a:pt x="0" y="0"/>
                </a:moveTo>
                <a:lnTo>
                  <a:pt x="9144000" y="0"/>
                </a:lnTo>
                <a:lnTo>
                  <a:pt x="9144000" y="3282950"/>
                </a:lnTo>
                <a:lnTo>
                  <a:pt x="6537139" y="3282950"/>
                </a:lnTo>
                <a:lnTo>
                  <a:pt x="6994964" y="2447603"/>
                </a:lnTo>
                <a:lnTo>
                  <a:pt x="0" y="2447603"/>
                </a:lnTo>
                <a:close/>
              </a:path>
            </a:pathLst>
          </a:custGeom>
          <a:solidFill>
            <a:schemeClr val="tx2">
              <a:lumMod val="40000"/>
              <a:lumOff val="60000"/>
            </a:schemeClr>
          </a:solidFill>
        </p:spPr>
        <p:txBody>
          <a:bodyPr wrap="square" anchor="ctr">
            <a:noAutofit/>
          </a:bodyPr>
          <a:lstStyle>
            <a:lvl1pPr marL="0" indent="0" algn="ctr">
              <a:buNone/>
              <a:defRPr/>
            </a:lvl1pPr>
          </a:lstStyle>
          <a:p>
            <a:endParaRPr lang="en-US"/>
          </a:p>
        </p:txBody>
      </p:sp>
      <p:sp>
        <p:nvSpPr>
          <p:cNvPr id="19" name="Freeform 18">
            <a:extLst>
              <a:ext uri="{FF2B5EF4-FFF2-40B4-BE49-F238E27FC236}">
                <a16:creationId xmlns:a16="http://schemas.microsoft.com/office/drawing/2014/main" id="{539A4D35-6931-4846-8142-F3C6A4884AC0}"/>
              </a:ext>
            </a:extLst>
          </p:cNvPr>
          <p:cNvSpPr/>
          <p:nvPr userDrawn="1"/>
        </p:nvSpPr>
        <p:spPr>
          <a:xfrm>
            <a:off x="-31046" y="3258246"/>
            <a:ext cx="9365059" cy="1875421"/>
          </a:xfrm>
          <a:custGeom>
            <a:avLst/>
            <a:gdLst>
              <a:gd name="connsiteX0" fmla="*/ 0 w 7023794"/>
              <a:gd name="connsiteY0" fmla="*/ 0 h 1406566"/>
              <a:gd name="connsiteX1" fmla="*/ 7023794 w 7023794"/>
              <a:gd name="connsiteY1" fmla="*/ 0 h 1406566"/>
              <a:gd name="connsiteX2" fmla="*/ 6252903 w 7023794"/>
              <a:gd name="connsiteY2" fmla="*/ 1406566 h 1406566"/>
              <a:gd name="connsiteX3" fmla="*/ 0 w 7023794"/>
              <a:gd name="connsiteY3" fmla="*/ 1406566 h 1406566"/>
            </a:gdLst>
            <a:ahLst/>
            <a:cxnLst>
              <a:cxn ang="0">
                <a:pos x="connsiteX0" y="connsiteY0"/>
              </a:cxn>
              <a:cxn ang="0">
                <a:pos x="connsiteX1" y="connsiteY1"/>
              </a:cxn>
              <a:cxn ang="0">
                <a:pos x="connsiteX2" y="connsiteY2"/>
              </a:cxn>
              <a:cxn ang="0">
                <a:pos x="connsiteX3" y="connsiteY3"/>
              </a:cxn>
            </a:cxnLst>
            <a:rect l="l" t="t" r="r" b="b"/>
            <a:pathLst>
              <a:path w="7023794" h="1406566">
                <a:moveTo>
                  <a:pt x="0" y="0"/>
                </a:moveTo>
                <a:lnTo>
                  <a:pt x="7023794" y="0"/>
                </a:lnTo>
                <a:lnTo>
                  <a:pt x="6252903" y="1406566"/>
                </a:lnTo>
                <a:lnTo>
                  <a:pt x="0" y="140656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525383" y="3245931"/>
            <a:ext cx="7891553" cy="1850224"/>
          </a:xfrm>
        </p:spPr>
        <p:txBody>
          <a:bodyPr rIns="0" anchor="ctr" anchorCtr="0">
            <a:noAutofit/>
          </a:bodyPr>
          <a:lstStyle>
            <a:lvl1pPr algn="l">
              <a:lnSpc>
                <a:spcPct val="100000"/>
              </a:lnSpc>
              <a:defRPr sz="4267" spc="0" baseline="0">
                <a:solidFill>
                  <a:schemeClr val="bg1"/>
                </a:solidFill>
              </a:defRPr>
            </a:lvl1pPr>
          </a:lstStyle>
          <a:p>
            <a:r>
              <a:rPr lang="en-US"/>
              <a:t>Two-line title slide with light photo</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513809" y="5224207"/>
            <a:ext cx="7891553" cy="428635"/>
          </a:xfrm>
        </p:spPr>
        <p:txBody>
          <a:bodyPr rIns="0">
            <a:noAutofit/>
          </a:bodyPr>
          <a:lstStyle>
            <a:lvl1pPr marL="0" indent="0" algn="l">
              <a:buNone/>
              <a:defRPr sz="1867">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93B11AB8-EAC3-A64E-8232-B09EC712489C}"/>
              </a:ext>
            </a:extLst>
          </p:cNvPr>
          <p:cNvSpPr/>
          <p:nvPr userDrawn="1"/>
        </p:nvSpPr>
        <p:spPr>
          <a:xfrm>
            <a:off x="432261" y="6138955"/>
            <a:ext cx="11195232"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C6B4250A-775D-EF48-A209-44384C0A5ECC}"/>
              </a:ext>
            </a:extLst>
          </p:cNvPr>
          <p:cNvSpPr/>
          <p:nvPr userDrawn="1"/>
        </p:nvSpPr>
        <p:spPr>
          <a:xfrm>
            <a:off x="7655698" y="6321552"/>
            <a:ext cx="3926703"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 Placeholder 4">
            <a:extLst>
              <a:ext uri="{FF2B5EF4-FFF2-40B4-BE49-F238E27FC236}">
                <a16:creationId xmlns:a16="http://schemas.microsoft.com/office/drawing/2014/main" id="{75B10A8E-ECF9-C74E-B7FD-3BDFE9077857}"/>
              </a:ext>
            </a:extLst>
          </p:cNvPr>
          <p:cNvSpPr>
            <a:spLocks noGrp="1"/>
          </p:cNvSpPr>
          <p:nvPr>
            <p:ph type="body" sz="quarter" idx="12"/>
          </p:nvPr>
        </p:nvSpPr>
        <p:spPr>
          <a:xfrm>
            <a:off x="511451" y="6050870"/>
            <a:ext cx="3009900" cy="270245"/>
          </a:xfrm>
        </p:spPr>
        <p:txBody>
          <a:bodyPr/>
          <a:lstStyle>
            <a:lvl1pPr marL="0" indent="0">
              <a:buNone/>
              <a:defRPr sz="1333" b="0"/>
            </a:lvl1pPr>
            <a:lvl2pPr marL="118530" indent="0">
              <a:buNone/>
              <a:defRPr/>
            </a:lvl2pPr>
          </a:lstStyle>
          <a:p>
            <a:pPr lvl="0"/>
            <a:r>
              <a:rPr lang="en-US"/>
              <a:t>Click to edit</a:t>
            </a:r>
          </a:p>
        </p:txBody>
      </p:sp>
      <p:pic>
        <p:nvPicPr>
          <p:cNvPr id="14" name="Picture 13" descr="A close up of a sign&#10;&#10;Description automatically generated">
            <a:extLst>
              <a:ext uri="{FF2B5EF4-FFF2-40B4-BE49-F238E27FC236}">
                <a16:creationId xmlns:a16="http://schemas.microsoft.com/office/drawing/2014/main" id="{463003DE-E36C-D04B-ACF5-8DE68155A3C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80123" y="5703486"/>
            <a:ext cx="1505517" cy="536449"/>
          </a:xfrm>
          <a:prstGeom prst="rect">
            <a:avLst/>
          </a:prstGeom>
        </p:spPr>
      </p:pic>
    </p:spTree>
    <p:extLst>
      <p:ext uri="{BB962C8B-B14F-4D97-AF65-F5344CB8AC3E}">
        <p14:creationId xmlns:p14="http://schemas.microsoft.com/office/powerpoint/2010/main" val="428543457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Cover slide #3 – dark pic">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B8625B6-1480-F74E-8480-E54F05C04A1E}"/>
              </a:ext>
            </a:extLst>
          </p:cNvPr>
          <p:cNvSpPr/>
          <p:nvPr userDrawn="1"/>
        </p:nvSpPr>
        <p:spPr>
          <a:xfrm>
            <a:off x="266007" y="343594"/>
            <a:ext cx="1429789" cy="17733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Picture Placeholder 20">
            <a:extLst>
              <a:ext uri="{FF2B5EF4-FFF2-40B4-BE49-F238E27FC236}">
                <a16:creationId xmlns:a16="http://schemas.microsoft.com/office/drawing/2014/main" id="{9889EC8D-7418-6041-AFCD-B88F0881B61D}"/>
              </a:ext>
            </a:extLst>
          </p:cNvPr>
          <p:cNvSpPr>
            <a:spLocks noGrp="1"/>
          </p:cNvSpPr>
          <p:nvPr>
            <p:ph type="pic" sz="quarter" idx="11"/>
          </p:nvPr>
        </p:nvSpPr>
        <p:spPr>
          <a:xfrm>
            <a:off x="0" y="0"/>
            <a:ext cx="12192000" cy="4377267"/>
          </a:xfrm>
          <a:custGeom>
            <a:avLst/>
            <a:gdLst>
              <a:gd name="connsiteX0" fmla="*/ 653749 w 9144000"/>
              <a:gd name="connsiteY0" fmla="*/ 573726 h 3282950"/>
              <a:gd name="connsiteX1" fmla="*/ 457200 w 9144000"/>
              <a:gd name="connsiteY1" fmla="*/ 662929 h 3282950"/>
              <a:gd name="connsiteX2" fmla="*/ 457200 w 9144000"/>
              <a:gd name="connsiteY2" fmla="*/ 1003131 h 3282950"/>
              <a:gd name="connsiteX3" fmla="*/ 557872 w 9144000"/>
              <a:gd name="connsiteY3" fmla="*/ 1111620 h 3282950"/>
              <a:gd name="connsiteX4" fmla="*/ 653749 w 9144000"/>
              <a:gd name="connsiteY4" fmla="*/ 992951 h 3282950"/>
              <a:gd name="connsiteX5" fmla="*/ 740039 w 9144000"/>
              <a:gd name="connsiteY5" fmla="*/ 534884 h 3282950"/>
              <a:gd name="connsiteX6" fmla="*/ 695296 w 9144000"/>
              <a:gd name="connsiteY6" fmla="*/ 556314 h 3282950"/>
              <a:gd name="connsiteX7" fmla="*/ 695296 w 9144000"/>
              <a:gd name="connsiteY7" fmla="*/ 980897 h 3282950"/>
              <a:gd name="connsiteX8" fmla="*/ 567459 w 9144000"/>
              <a:gd name="connsiteY8" fmla="*/ 1138944 h 3282950"/>
              <a:gd name="connsiteX9" fmla="*/ 500345 w 9144000"/>
              <a:gd name="connsiteY9" fmla="*/ 1126889 h 3282950"/>
              <a:gd name="connsiteX10" fmla="*/ 597554 w 9144000"/>
              <a:gd name="connsiteY10" fmla="*/ 1161177 h 3282950"/>
              <a:gd name="connsiteX11" fmla="*/ 740039 w 9144000"/>
              <a:gd name="connsiteY11" fmla="*/ 974200 h 3282950"/>
              <a:gd name="connsiteX12" fmla="*/ 827927 w 9144000"/>
              <a:gd name="connsiteY12" fmla="*/ 496310 h 3282950"/>
              <a:gd name="connsiteX13" fmla="*/ 782652 w 9144000"/>
              <a:gd name="connsiteY13" fmla="*/ 517740 h 3282950"/>
              <a:gd name="connsiteX14" fmla="*/ 782652 w 9144000"/>
              <a:gd name="connsiteY14" fmla="*/ 978486 h 3282950"/>
              <a:gd name="connsiteX15" fmla="*/ 612735 w 9144000"/>
              <a:gd name="connsiteY15" fmla="*/ 1187965 h 3282950"/>
              <a:gd name="connsiteX16" fmla="*/ 532304 w 9144000"/>
              <a:gd name="connsiteY16" fmla="*/ 1172428 h 3282950"/>
              <a:gd name="connsiteX17" fmla="*/ 644694 w 9144000"/>
              <a:gd name="connsiteY17" fmla="*/ 1212074 h 3282950"/>
              <a:gd name="connsiteX18" fmla="*/ 827927 w 9144000"/>
              <a:gd name="connsiteY18" fmla="*/ 982236 h 3282950"/>
              <a:gd name="connsiteX19" fmla="*/ 917413 w 9144000"/>
              <a:gd name="connsiteY19" fmla="*/ 457200 h 3282950"/>
              <a:gd name="connsiteX20" fmla="*/ 871072 w 9144000"/>
              <a:gd name="connsiteY20" fmla="*/ 479166 h 3282950"/>
              <a:gd name="connsiteX21" fmla="*/ 871072 w 9144000"/>
              <a:gd name="connsiteY21" fmla="*/ 980093 h 3282950"/>
              <a:gd name="connsiteX22" fmla="*/ 665468 w 9144000"/>
              <a:gd name="connsiteY22" fmla="*/ 1236718 h 3282950"/>
              <a:gd name="connsiteX23" fmla="*/ 585037 w 9144000"/>
              <a:gd name="connsiteY23" fmla="*/ 1223324 h 3282950"/>
              <a:gd name="connsiteX24" fmla="*/ 704884 w 9144000"/>
              <a:gd name="connsiteY24" fmla="*/ 1260023 h 3282950"/>
              <a:gd name="connsiteX25" fmla="*/ 917413 w 9144000"/>
              <a:gd name="connsiteY25" fmla="*/ 988933 h 3282950"/>
              <a:gd name="connsiteX26" fmla="*/ 0 w 9144000"/>
              <a:gd name="connsiteY26" fmla="*/ 0 h 3282950"/>
              <a:gd name="connsiteX27" fmla="*/ 9144000 w 9144000"/>
              <a:gd name="connsiteY27" fmla="*/ 0 h 3282950"/>
              <a:gd name="connsiteX28" fmla="*/ 9144000 w 9144000"/>
              <a:gd name="connsiteY28" fmla="*/ 3282950 h 3282950"/>
              <a:gd name="connsiteX29" fmla="*/ 6537139 w 9144000"/>
              <a:gd name="connsiteY29" fmla="*/ 3282950 h 3282950"/>
              <a:gd name="connsiteX30" fmla="*/ 6994964 w 9144000"/>
              <a:gd name="connsiteY30" fmla="*/ 2447603 h 3282950"/>
              <a:gd name="connsiteX31" fmla="*/ 0 w 9144000"/>
              <a:gd name="connsiteY31" fmla="*/ 2447603 h 328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44000" h="3282950">
                <a:moveTo>
                  <a:pt x="653749" y="573726"/>
                </a:moveTo>
                <a:lnTo>
                  <a:pt x="457200" y="662929"/>
                </a:lnTo>
                <a:lnTo>
                  <a:pt x="457200" y="1003131"/>
                </a:lnTo>
                <a:cubicBezTo>
                  <a:pt x="457200" y="1067957"/>
                  <a:pt x="497682" y="1111620"/>
                  <a:pt x="557872" y="1111620"/>
                </a:cubicBezTo>
                <a:cubicBezTo>
                  <a:pt x="616996" y="1111352"/>
                  <a:pt x="653749" y="1067421"/>
                  <a:pt x="653749" y="992951"/>
                </a:cubicBezTo>
                <a:close/>
                <a:moveTo>
                  <a:pt x="740039" y="534884"/>
                </a:moveTo>
                <a:lnTo>
                  <a:pt x="695296" y="556314"/>
                </a:lnTo>
                <a:lnTo>
                  <a:pt x="695296" y="980897"/>
                </a:lnTo>
                <a:cubicBezTo>
                  <a:pt x="695296" y="1095548"/>
                  <a:pt x="646825" y="1138944"/>
                  <a:pt x="567459" y="1138944"/>
                </a:cubicBezTo>
                <a:cubicBezTo>
                  <a:pt x="547751" y="1138944"/>
                  <a:pt x="524847" y="1134390"/>
                  <a:pt x="500345" y="1126889"/>
                </a:cubicBezTo>
                <a:cubicBezTo>
                  <a:pt x="529108" y="1148855"/>
                  <a:pt x="562399" y="1161177"/>
                  <a:pt x="597554" y="1161177"/>
                </a:cubicBezTo>
                <a:cubicBezTo>
                  <a:pt x="681447" y="1161177"/>
                  <a:pt x="740039" y="1102780"/>
                  <a:pt x="740039" y="974200"/>
                </a:cubicBezTo>
                <a:close/>
                <a:moveTo>
                  <a:pt x="827927" y="496310"/>
                </a:moveTo>
                <a:lnTo>
                  <a:pt x="782652" y="517740"/>
                </a:lnTo>
                <a:lnTo>
                  <a:pt x="782652" y="978486"/>
                </a:lnTo>
                <a:cubicBezTo>
                  <a:pt x="782652" y="1123675"/>
                  <a:pt x="714472" y="1187965"/>
                  <a:pt x="612735" y="1187965"/>
                </a:cubicBezTo>
                <a:cubicBezTo>
                  <a:pt x="588233" y="1187965"/>
                  <a:pt x="560269" y="1181804"/>
                  <a:pt x="532304" y="1172428"/>
                </a:cubicBezTo>
                <a:cubicBezTo>
                  <a:pt x="565861" y="1197073"/>
                  <a:pt x="605811" y="1212074"/>
                  <a:pt x="644694" y="1212074"/>
                </a:cubicBezTo>
                <a:cubicBezTo>
                  <a:pt x="751225" y="1212074"/>
                  <a:pt x="827927" y="1134390"/>
                  <a:pt x="827927" y="982236"/>
                </a:cubicBezTo>
                <a:close/>
                <a:moveTo>
                  <a:pt x="917413" y="457200"/>
                </a:moveTo>
                <a:lnTo>
                  <a:pt x="871072" y="479166"/>
                </a:lnTo>
                <a:lnTo>
                  <a:pt x="871072" y="980093"/>
                </a:lnTo>
                <a:cubicBezTo>
                  <a:pt x="871072" y="1148319"/>
                  <a:pt x="786647" y="1236718"/>
                  <a:pt x="665468" y="1236718"/>
                </a:cubicBezTo>
                <a:cubicBezTo>
                  <a:pt x="636971" y="1236718"/>
                  <a:pt x="610338" y="1231896"/>
                  <a:pt x="585037" y="1223324"/>
                </a:cubicBezTo>
                <a:cubicBezTo>
                  <a:pt x="620991" y="1246897"/>
                  <a:pt x="661739" y="1260291"/>
                  <a:pt x="704884" y="1260023"/>
                </a:cubicBezTo>
                <a:cubicBezTo>
                  <a:pt x="829525" y="1260023"/>
                  <a:pt x="917413" y="1160374"/>
                  <a:pt x="917413" y="988933"/>
                </a:cubicBezTo>
                <a:close/>
                <a:moveTo>
                  <a:pt x="0" y="0"/>
                </a:moveTo>
                <a:lnTo>
                  <a:pt x="9144000" y="0"/>
                </a:lnTo>
                <a:lnTo>
                  <a:pt x="9144000" y="3282950"/>
                </a:lnTo>
                <a:lnTo>
                  <a:pt x="6537139" y="3282950"/>
                </a:lnTo>
                <a:lnTo>
                  <a:pt x="6994964" y="2447603"/>
                </a:lnTo>
                <a:lnTo>
                  <a:pt x="0" y="2447603"/>
                </a:lnTo>
                <a:close/>
              </a:path>
            </a:pathLst>
          </a:custGeom>
          <a:solidFill>
            <a:schemeClr val="tx2"/>
          </a:solidFill>
        </p:spPr>
        <p:txBody>
          <a:bodyPr wrap="square" anchor="ctr">
            <a:noAutofit/>
          </a:bodyPr>
          <a:lstStyle>
            <a:lvl1pPr marL="0" indent="0" algn="ctr">
              <a:buNone/>
              <a:defRPr/>
            </a:lvl1pPr>
          </a:lstStyle>
          <a:p>
            <a:endParaRPr lang="en-US"/>
          </a:p>
        </p:txBody>
      </p:sp>
      <p:sp>
        <p:nvSpPr>
          <p:cNvPr id="16" name="Freeform 15">
            <a:extLst>
              <a:ext uri="{FF2B5EF4-FFF2-40B4-BE49-F238E27FC236}">
                <a16:creationId xmlns:a16="http://schemas.microsoft.com/office/drawing/2014/main" id="{9C58A3EB-27BC-514E-9F05-03E18670B808}"/>
              </a:ext>
            </a:extLst>
          </p:cNvPr>
          <p:cNvSpPr/>
          <p:nvPr userDrawn="1"/>
        </p:nvSpPr>
        <p:spPr>
          <a:xfrm>
            <a:off x="-23990" y="3258246"/>
            <a:ext cx="9365059" cy="1875421"/>
          </a:xfrm>
          <a:custGeom>
            <a:avLst/>
            <a:gdLst>
              <a:gd name="connsiteX0" fmla="*/ 0 w 7023794"/>
              <a:gd name="connsiteY0" fmla="*/ 0 h 1406566"/>
              <a:gd name="connsiteX1" fmla="*/ 7023794 w 7023794"/>
              <a:gd name="connsiteY1" fmla="*/ 0 h 1406566"/>
              <a:gd name="connsiteX2" fmla="*/ 6252903 w 7023794"/>
              <a:gd name="connsiteY2" fmla="*/ 1406566 h 1406566"/>
              <a:gd name="connsiteX3" fmla="*/ 0 w 7023794"/>
              <a:gd name="connsiteY3" fmla="*/ 1406566 h 1406566"/>
            </a:gdLst>
            <a:ahLst/>
            <a:cxnLst>
              <a:cxn ang="0">
                <a:pos x="connsiteX0" y="connsiteY0"/>
              </a:cxn>
              <a:cxn ang="0">
                <a:pos x="connsiteX1" y="connsiteY1"/>
              </a:cxn>
              <a:cxn ang="0">
                <a:pos x="connsiteX2" y="connsiteY2"/>
              </a:cxn>
              <a:cxn ang="0">
                <a:pos x="connsiteX3" y="connsiteY3"/>
              </a:cxn>
            </a:cxnLst>
            <a:rect l="l" t="t" r="r" b="b"/>
            <a:pathLst>
              <a:path w="7023794" h="1406566">
                <a:moveTo>
                  <a:pt x="0" y="0"/>
                </a:moveTo>
                <a:lnTo>
                  <a:pt x="7023794" y="0"/>
                </a:lnTo>
                <a:lnTo>
                  <a:pt x="6252903" y="1406566"/>
                </a:lnTo>
                <a:lnTo>
                  <a:pt x="0" y="140656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525381" y="3245931"/>
            <a:ext cx="7891553" cy="1850224"/>
          </a:xfrm>
        </p:spPr>
        <p:txBody>
          <a:bodyPr rIns="0" anchor="ctr" anchorCtr="0">
            <a:noAutofit/>
          </a:bodyPr>
          <a:lstStyle>
            <a:lvl1pPr algn="l">
              <a:lnSpc>
                <a:spcPct val="100000"/>
              </a:lnSpc>
              <a:defRPr sz="4267" spc="0" baseline="0">
                <a:solidFill>
                  <a:schemeClr val="bg1"/>
                </a:solidFill>
              </a:defRPr>
            </a:lvl1pPr>
          </a:lstStyle>
          <a:p>
            <a:r>
              <a:rPr lang="en-US"/>
              <a:t>Two-line title slide with dark photo</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513809" y="5223519"/>
            <a:ext cx="7891553" cy="428635"/>
          </a:xfrm>
        </p:spPr>
        <p:txBody>
          <a:bodyPr rIns="0">
            <a:noAutofit/>
          </a:bodyPr>
          <a:lstStyle>
            <a:lvl1pPr marL="0" indent="0" algn="l">
              <a:buNone/>
              <a:defRPr sz="1867">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93B11AB8-EAC3-A64E-8232-B09EC712489C}"/>
              </a:ext>
            </a:extLst>
          </p:cNvPr>
          <p:cNvSpPr/>
          <p:nvPr userDrawn="1"/>
        </p:nvSpPr>
        <p:spPr>
          <a:xfrm>
            <a:off x="432261" y="6138955"/>
            <a:ext cx="11150140"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C6B4250A-775D-EF48-A209-44384C0A5ECC}"/>
              </a:ext>
            </a:extLst>
          </p:cNvPr>
          <p:cNvSpPr/>
          <p:nvPr userDrawn="1"/>
        </p:nvSpPr>
        <p:spPr>
          <a:xfrm>
            <a:off x="7655698" y="6321552"/>
            <a:ext cx="3926703"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 Placeholder 4">
            <a:extLst>
              <a:ext uri="{FF2B5EF4-FFF2-40B4-BE49-F238E27FC236}">
                <a16:creationId xmlns:a16="http://schemas.microsoft.com/office/drawing/2014/main" id="{85C6AF34-C5F3-3E4D-AACD-6675E86ABE66}"/>
              </a:ext>
            </a:extLst>
          </p:cNvPr>
          <p:cNvSpPr>
            <a:spLocks noGrp="1"/>
          </p:cNvSpPr>
          <p:nvPr>
            <p:ph type="body" sz="quarter" idx="12"/>
          </p:nvPr>
        </p:nvSpPr>
        <p:spPr>
          <a:xfrm>
            <a:off x="511451" y="6050870"/>
            <a:ext cx="3009900" cy="270245"/>
          </a:xfrm>
        </p:spPr>
        <p:txBody>
          <a:bodyPr/>
          <a:lstStyle>
            <a:lvl1pPr marL="0" indent="0">
              <a:buNone/>
              <a:defRPr sz="1333" b="0"/>
            </a:lvl1pPr>
            <a:lvl2pPr marL="118530" indent="0">
              <a:buNone/>
              <a:defRPr/>
            </a:lvl2pPr>
          </a:lstStyle>
          <a:p>
            <a:pPr lvl="0"/>
            <a:r>
              <a:rPr lang="en-US"/>
              <a:t>Click to edit</a:t>
            </a:r>
          </a:p>
        </p:txBody>
      </p:sp>
      <p:pic>
        <p:nvPicPr>
          <p:cNvPr id="14" name="Picture 13" descr="A close up of a sign&#10;&#10;Description automatically generated">
            <a:extLst>
              <a:ext uri="{FF2B5EF4-FFF2-40B4-BE49-F238E27FC236}">
                <a16:creationId xmlns:a16="http://schemas.microsoft.com/office/drawing/2014/main" id="{6248AEE8-4CC3-E44F-B260-4C4050E5068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80123" y="5703486"/>
            <a:ext cx="1505517" cy="536449"/>
          </a:xfrm>
          <a:prstGeom prst="rect">
            <a:avLst/>
          </a:prstGeom>
        </p:spPr>
      </p:pic>
    </p:spTree>
    <p:extLst>
      <p:ext uri="{BB962C8B-B14F-4D97-AF65-F5344CB8AC3E}">
        <p14:creationId xmlns:p14="http://schemas.microsoft.com/office/powerpoint/2010/main" val="340545573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Title slide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1906762" y="2781836"/>
            <a:ext cx="8303340" cy="1796889"/>
          </a:xfrm>
        </p:spPr>
        <p:txBody>
          <a:bodyPr anchor="ctr">
            <a:noAutofit/>
          </a:bodyPr>
          <a:lstStyle>
            <a:lvl1pPr algn="l">
              <a:defRPr sz="5067" spc="0" baseline="0">
                <a:solidFill>
                  <a:schemeClr val="bg1"/>
                </a:solidFill>
              </a:defRPr>
            </a:lvl1pPr>
          </a:lstStyle>
          <a:p>
            <a:r>
              <a:rPr lang="en-US"/>
              <a:t>Section title</a:t>
            </a:r>
          </a:p>
        </p:txBody>
      </p:sp>
      <p:sp>
        <p:nvSpPr>
          <p:cNvPr id="16" name="Graphic 8">
            <a:extLst>
              <a:ext uri="{FF2B5EF4-FFF2-40B4-BE49-F238E27FC236}">
                <a16:creationId xmlns:a16="http://schemas.microsoft.com/office/drawing/2014/main" id="{91B53ED4-67C3-2545-961B-C7D8D4E0696B}"/>
              </a:ext>
            </a:extLst>
          </p:cNvPr>
          <p:cNvSpPr/>
          <p:nvPr/>
        </p:nvSpPr>
        <p:spPr>
          <a:xfrm>
            <a:off x="609601" y="609601"/>
            <a:ext cx="613617" cy="1070436"/>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chemeClr val="bg1"/>
          </a:solidFill>
          <a:ln w="2643" cap="flat">
            <a:noFill/>
            <a:prstDash val="solid"/>
            <a:miter/>
          </a:ln>
        </p:spPr>
        <p:txBody>
          <a:bodyPr rtlCol="0" anchor="ctr"/>
          <a:lstStyle/>
          <a:p>
            <a:endParaRPr lang="en-US" sz="2400"/>
          </a:p>
        </p:txBody>
      </p:sp>
    </p:spTree>
    <p:extLst>
      <p:ext uri="{BB962C8B-B14F-4D97-AF65-F5344CB8AC3E}">
        <p14:creationId xmlns:p14="http://schemas.microsoft.com/office/powerpoint/2010/main" val="244142157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Title slide white">
    <p:bg>
      <p:bgPr>
        <a:solidFill>
          <a:schemeClr val="bg1"/>
        </a:solidFill>
        <a:effectLst/>
      </p:bgPr>
    </p:bg>
    <p:spTree>
      <p:nvGrpSpPr>
        <p:cNvPr id="1" name=""/>
        <p:cNvGrpSpPr/>
        <p:nvPr/>
      </p:nvGrpSpPr>
      <p:grpSpPr>
        <a:xfrm>
          <a:off x="0" y="0"/>
          <a:ext cx="0" cy="0"/>
          <a:chOff x="0" y="0"/>
          <a:chExt cx="0" cy="0"/>
        </a:xfrm>
      </p:grpSpPr>
      <p:sp>
        <p:nvSpPr>
          <p:cNvPr id="16" name="Graphic 8">
            <a:extLst>
              <a:ext uri="{FF2B5EF4-FFF2-40B4-BE49-F238E27FC236}">
                <a16:creationId xmlns:a16="http://schemas.microsoft.com/office/drawing/2014/main" id="{91B53ED4-67C3-2545-961B-C7D8D4E0696B}"/>
              </a:ext>
            </a:extLst>
          </p:cNvPr>
          <p:cNvSpPr/>
          <p:nvPr/>
        </p:nvSpPr>
        <p:spPr>
          <a:xfrm>
            <a:off x="609601" y="609601"/>
            <a:ext cx="613617" cy="1070436"/>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chemeClr val="accent1"/>
          </a:solidFill>
          <a:ln w="2643" cap="flat">
            <a:noFill/>
            <a:prstDash val="solid"/>
            <a:miter/>
          </a:ln>
        </p:spPr>
        <p:txBody>
          <a:bodyPr rtlCol="0" anchor="ctr"/>
          <a:lstStyle/>
          <a:p>
            <a:endParaRPr lang="en-US" sz="2400"/>
          </a:p>
        </p:txBody>
      </p:sp>
      <p:sp>
        <p:nvSpPr>
          <p:cNvPr id="4" name="Title 1">
            <a:extLst>
              <a:ext uri="{FF2B5EF4-FFF2-40B4-BE49-F238E27FC236}">
                <a16:creationId xmlns:a16="http://schemas.microsoft.com/office/drawing/2014/main" id="{32768D57-8FE3-E24F-8256-1141A5B24F58}"/>
              </a:ext>
            </a:extLst>
          </p:cNvPr>
          <p:cNvSpPr>
            <a:spLocks noGrp="1"/>
          </p:cNvSpPr>
          <p:nvPr>
            <p:ph type="ctrTitle" hasCustomPrompt="1"/>
          </p:nvPr>
        </p:nvSpPr>
        <p:spPr>
          <a:xfrm>
            <a:off x="1906762" y="2781836"/>
            <a:ext cx="8303340" cy="1796889"/>
          </a:xfrm>
        </p:spPr>
        <p:txBody>
          <a:bodyPr anchor="ctr">
            <a:noAutofit/>
          </a:bodyPr>
          <a:lstStyle>
            <a:lvl1pPr algn="l">
              <a:defRPr sz="5067" spc="0" baseline="0">
                <a:solidFill>
                  <a:schemeClr val="tx1"/>
                </a:solidFill>
              </a:defRPr>
            </a:lvl1pPr>
          </a:lstStyle>
          <a:p>
            <a:r>
              <a:rPr lang="en-US"/>
              <a:t>Section title</a:t>
            </a:r>
          </a:p>
        </p:txBody>
      </p:sp>
    </p:spTree>
    <p:extLst>
      <p:ext uri="{BB962C8B-B14F-4D97-AF65-F5344CB8AC3E}">
        <p14:creationId xmlns:p14="http://schemas.microsoft.com/office/powerpoint/2010/main" val="144094968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7234" y="469286"/>
            <a:ext cx="9681295" cy="731520"/>
          </a:xfrm>
        </p:spPr>
        <p:txBody>
          <a:bodyPr vert="horz" lIns="91440" tIns="45720" rIns="91440" bIns="45720" rtlCol="0" anchor="t" anchorCtr="0">
            <a:noAutofit/>
          </a:bodyPr>
          <a:lstStyle>
            <a:lvl1pPr>
              <a:lnSpc>
                <a:spcPct val="100000"/>
              </a:lnSpc>
              <a:defRPr lang="en-US"/>
            </a:lvl1pPr>
          </a:lstStyle>
          <a:p>
            <a:pPr lvl="0"/>
            <a:r>
              <a:rPr lang="en-US"/>
              <a:t>Click to add title</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40472" y="6241565"/>
            <a:ext cx="3273859"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499873" y="1499616"/>
            <a:ext cx="9681295" cy="4526280"/>
          </a:xfrm>
        </p:spPr>
        <p:txBody>
          <a:bodyPr/>
          <a:lstStyle>
            <a:lvl1pPr marL="152396" indent="-152396">
              <a:spcBef>
                <a:spcPts val="400"/>
              </a:spcBef>
              <a:spcAft>
                <a:spcPts val="800"/>
              </a:spcAft>
              <a:buClr>
                <a:schemeClr val="accent1"/>
              </a:buClr>
              <a:tabLst/>
              <a:defRPr sz="1900"/>
            </a:lvl1pPr>
            <a:lvl2pPr marL="289977" indent="-131230">
              <a:spcBef>
                <a:spcPts val="0"/>
              </a:spcBef>
              <a:spcAft>
                <a:spcPts val="800"/>
              </a:spcAft>
              <a:buClr>
                <a:schemeClr val="accent1"/>
              </a:buClr>
              <a:tabLst/>
              <a:defRPr sz="1900"/>
            </a:lvl2pPr>
            <a:lvl3pPr marL="419090" indent="-110064">
              <a:spcBef>
                <a:spcPts val="0"/>
              </a:spcBef>
              <a:spcAft>
                <a:spcPts val="800"/>
              </a:spcAft>
              <a:buClr>
                <a:schemeClr val="accent1"/>
              </a:buClr>
              <a:tabLst/>
              <a:defRPr sz="1600"/>
            </a:lvl3pPr>
            <a:lvl4pPr marL="539737" indent="-120648">
              <a:spcBef>
                <a:spcPts val="0"/>
              </a:spcBef>
              <a:spcAft>
                <a:spcPts val="800"/>
              </a:spcAft>
              <a:buClr>
                <a:schemeClr val="accent1"/>
              </a:buClr>
              <a:tabLst/>
              <a:defRPr sz="1500"/>
            </a:lvl4pPr>
            <a:lvl5pPr marL="658268" indent="-107948">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8609557"/>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itle (2-lin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7234" y="469286"/>
            <a:ext cx="9681295" cy="1096841"/>
          </a:xfrm>
        </p:spPr>
        <p:txBody>
          <a:bodyPr vert="horz" lIns="91440" tIns="45720" rIns="91440" bIns="45720" rtlCol="0" anchor="t" anchorCtr="0">
            <a:noAutofit/>
          </a:bodyPr>
          <a:lstStyle>
            <a:lvl1pPr>
              <a:lnSpc>
                <a:spcPct val="100000"/>
              </a:lnSpc>
              <a:defRPr lang="en-US"/>
            </a:lvl1pPr>
          </a:lstStyle>
          <a:p>
            <a:pPr lvl="0"/>
            <a:r>
              <a:rPr lang="en-US"/>
              <a:t>Click to add a title style with a </a:t>
            </a:r>
            <a:br>
              <a:rPr lang="en-US"/>
            </a:br>
            <a:r>
              <a:rPr lang="en-US"/>
              <a:t>two-line headline</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40472" y="6241565"/>
            <a:ext cx="3273859"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499873" y="1862937"/>
            <a:ext cx="9681295" cy="4105740"/>
          </a:xfrm>
        </p:spPr>
        <p:txBody>
          <a:bodyPr/>
          <a:lstStyle>
            <a:lvl1pPr marL="152396" indent="-152396">
              <a:spcBef>
                <a:spcPts val="400"/>
              </a:spcBef>
              <a:spcAft>
                <a:spcPts val="800"/>
              </a:spcAft>
              <a:buClr>
                <a:schemeClr val="accent1"/>
              </a:buClr>
              <a:tabLst/>
              <a:defRPr sz="1900"/>
            </a:lvl1pPr>
            <a:lvl2pPr marL="289977" indent="-131230">
              <a:spcBef>
                <a:spcPts val="0"/>
              </a:spcBef>
              <a:spcAft>
                <a:spcPts val="800"/>
              </a:spcAft>
              <a:buClr>
                <a:schemeClr val="accent1"/>
              </a:buClr>
              <a:tabLst/>
              <a:defRPr sz="1900"/>
            </a:lvl2pPr>
            <a:lvl3pPr marL="419090" indent="-110064">
              <a:spcBef>
                <a:spcPts val="0"/>
              </a:spcBef>
              <a:spcAft>
                <a:spcPts val="800"/>
              </a:spcAft>
              <a:buClr>
                <a:schemeClr val="accent1"/>
              </a:buClr>
              <a:tabLst/>
              <a:defRPr sz="1600"/>
            </a:lvl3pPr>
            <a:lvl4pPr marL="539737" indent="-120648">
              <a:spcBef>
                <a:spcPts val="0"/>
              </a:spcBef>
              <a:spcAft>
                <a:spcPts val="800"/>
              </a:spcAft>
              <a:buClr>
                <a:schemeClr val="accent1"/>
              </a:buClr>
              <a:tabLst/>
              <a:defRPr sz="1500"/>
            </a:lvl4pPr>
            <a:lvl5pPr marL="658268" indent="-107948">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010801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itle and 2-column text">
    <p:spTree>
      <p:nvGrpSpPr>
        <p:cNvPr id="1" name=""/>
        <p:cNvGrpSpPr/>
        <p:nvPr/>
      </p:nvGrpSpPr>
      <p:grpSpPr>
        <a:xfrm>
          <a:off x="0" y="0"/>
          <a:ext cx="0" cy="0"/>
          <a:chOff x="0" y="0"/>
          <a:chExt cx="0" cy="0"/>
        </a:xfrm>
      </p:grpSpPr>
      <p:sp>
        <p:nvSpPr>
          <p:cNvPr id="2" name="Title 1"/>
          <p:cNvSpPr>
            <a:spLocks noGrp="1"/>
          </p:cNvSpPr>
          <p:nvPr>
            <p:ph type="title"/>
          </p:nvPr>
        </p:nvSpPr>
        <p:spPr>
          <a:xfrm>
            <a:off x="517234" y="469286"/>
            <a:ext cx="11096132" cy="732508"/>
          </a:xfrm>
        </p:spPr>
        <p:txBody>
          <a:bodyPr vert="horz" lIns="91440" tIns="45720" rIns="91440" bIns="45720" rtlCol="0" anchor="t" anchorCtr="0">
            <a:noAutofit/>
          </a:bodyPr>
          <a:lstStyle>
            <a:lvl1pPr>
              <a:lnSpc>
                <a:spcPct val="100000"/>
              </a:lnSpc>
              <a:defRPr lang="en-US"/>
            </a:lvl1pPr>
          </a:lstStyle>
          <a:p>
            <a:pPr lvl="0"/>
            <a:r>
              <a:rPr lang="en-US"/>
              <a:t>Click to edit Master title style</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40470" y="6241565"/>
            <a:ext cx="3273860"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499872" y="1498998"/>
            <a:ext cx="5364480" cy="4527549"/>
          </a:xfrm>
        </p:spPr>
        <p:txBody>
          <a:bodyPr/>
          <a:lstStyle>
            <a:lvl1pPr marL="152396" indent="-152396">
              <a:spcBef>
                <a:spcPts val="400"/>
              </a:spcBef>
              <a:spcAft>
                <a:spcPts val="800"/>
              </a:spcAft>
              <a:buClr>
                <a:schemeClr val="accent1"/>
              </a:buClr>
              <a:tabLst/>
              <a:defRPr sz="1900"/>
            </a:lvl1pPr>
            <a:lvl2pPr marL="289977" indent="-120648">
              <a:spcBef>
                <a:spcPts val="0"/>
              </a:spcBef>
              <a:spcAft>
                <a:spcPts val="800"/>
              </a:spcAft>
              <a:buClr>
                <a:schemeClr val="accent1"/>
              </a:buClr>
              <a:tabLst/>
              <a:defRPr sz="1900"/>
            </a:lvl2pPr>
            <a:lvl3pPr marL="416974" indent="-118530">
              <a:spcBef>
                <a:spcPts val="0"/>
              </a:spcBef>
              <a:spcAft>
                <a:spcPts val="800"/>
              </a:spcAft>
              <a:buClr>
                <a:schemeClr val="accent1"/>
              </a:buClr>
              <a:tabLst/>
              <a:defRPr sz="1600"/>
            </a:lvl3pPr>
            <a:lvl4pPr marL="537620" indent="-101597">
              <a:spcBef>
                <a:spcPts val="0"/>
              </a:spcBef>
              <a:spcAft>
                <a:spcPts val="800"/>
              </a:spcAft>
              <a:buClr>
                <a:schemeClr val="accent1"/>
              </a:buClr>
              <a:tabLst/>
              <a:defRPr sz="1500"/>
            </a:lvl4pPr>
            <a:lvl5pPr marL="675200" indent="-112181">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7">
            <a:extLst>
              <a:ext uri="{FF2B5EF4-FFF2-40B4-BE49-F238E27FC236}">
                <a16:creationId xmlns:a16="http://schemas.microsoft.com/office/drawing/2014/main" id="{1107A685-91FA-EF46-BCA6-7D2780198A4D}"/>
              </a:ext>
            </a:extLst>
          </p:cNvPr>
          <p:cNvSpPr>
            <a:spLocks noGrp="1"/>
          </p:cNvSpPr>
          <p:nvPr>
            <p:ph type="body" sz="quarter" idx="14"/>
          </p:nvPr>
        </p:nvSpPr>
        <p:spPr>
          <a:xfrm>
            <a:off x="6217920" y="1498998"/>
            <a:ext cx="5364480" cy="4527549"/>
          </a:xfrm>
        </p:spPr>
        <p:txBody>
          <a:bodyPr/>
          <a:lstStyle>
            <a:lvl1pPr marL="152396" indent="-152396">
              <a:spcBef>
                <a:spcPts val="400"/>
              </a:spcBef>
              <a:spcAft>
                <a:spcPts val="800"/>
              </a:spcAft>
              <a:buClr>
                <a:schemeClr val="accent1"/>
              </a:buClr>
              <a:tabLst/>
              <a:defRPr sz="1900"/>
            </a:lvl1pPr>
            <a:lvl2pPr marL="289977" indent="-120648">
              <a:spcBef>
                <a:spcPts val="0"/>
              </a:spcBef>
              <a:spcAft>
                <a:spcPts val="800"/>
              </a:spcAft>
              <a:buClr>
                <a:schemeClr val="accent1"/>
              </a:buClr>
              <a:tabLst/>
              <a:defRPr sz="1900"/>
            </a:lvl2pPr>
            <a:lvl3pPr marL="416974" indent="-118530">
              <a:spcBef>
                <a:spcPts val="0"/>
              </a:spcBef>
              <a:spcAft>
                <a:spcPts val="800"/>
              </a:spcAft>
              <a:buClr>
                <a:schemeClr val="accent1"/>
              </a:buClr>
              <a:tabLst/>
              <a:defRPr sz="1600"/>
            </a:lvl3pPr>
            <a:lvl4pPr marL="537620" indent="-101597">
              <a:spcBef>
                <a:spcPts val="0"/>
              </a:spcBef>
              <a:spcAft>
                <a:spcPts val="800"/>
              </a:spcAft>
              <a:buClr>
                <a:schemeClr val="accent1"/>
              </a:buClr>
              <a:tabLst/>
              <a:defRPr sz="1500"/>
            </a:lvl4pPr>
            <a:lvl5pPr marL="675200" indent="-112181">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153084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Title (2-line) and 2-column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40470" y="6241565"/>
            <a:ext cx="3273860"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499872" y="1862937"/>
            <a:ext cx="5364480" cy="4105740"/>
          </a:xfrm>
        </p:spPr>
        <p:txBody>
          <a:bodyPr/>
          <a:lstStyle>
            <a:lvl1pPr marL="152396" indent="-152396">
              <a:spcBef>
                <a:spcPts val="400"/>
              </a:spcBef>
              <a:spcAft>
                <a:spcPts val="800"/>
              </a:spcAft>
              <a:buClr>
                <a:schemeClr val="accent1"/>
              </a:buClr>
              <a:tabLst/>
              <a:defRPr sz="1900"/>
            </a:lvl1pPr>
            <a:lvl2pPr marL="289977" indent="-120648">
              <a:spcBef>
                <a:spcPts val="0"/>
              </a:spcBef>
              <a:spcAft>
                <a:spcPts val="800"/>
              </a:spcAft>
              <a:buClr>
                <a:schemeClr val="accent1"/>
              </a:buClr>
              <a:tabLst/>
              <a:defRPr sz="1900"/>
            </a:lvl2pPr>
            <a:lvl3pPr marL="416974" indent="-118530">
              <a:spcBef>
                <a:spcPts val="0"/>
              </a:spcBef>
              <a:spcAft>
                <a:spcPts val="800"/>
              </a:spcAft>
              <a:buClr>
                <a:schemeClr val="accent1"/>
              </a:buClr>
              <a:tabLst/>
              <a:defRPr sz="1600"/>
            </a:lvl3pPr>
            <a:lvl4pPr marL="537620" indent="-101597">
              <a:spcBef>
                <a:spcPts val="0"/>
              </a:spcBef>
              <a:spcAft>
                <a:spcPts val="800"/>
              </a:spcAft>
              <a:buClr>
                <a:schemeClr val="accent1"/>
              </a:buClr>
              <a:tabLst/>
              <a:defRPr sz="1500"/>
            </a:lvl4pPr>
            <a:lvl5pPr marL="675200" indent="-112181">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7">
            <a:extLst>
              <a:ext uri="{FF2B5EF4-FFF2-40B4-BE49-F238E27FC236}">
                <a16:creationId xmlns:a16="http://schemas.microsoft.com/office/drawing/2014/main" id="{1107A685-91FA-EF46-BCA6-7D2780198A4D}"/>
              </a:ext>
            </a:extLst>
          </p:cNvPr>
          <p:cNvSpPr>
            <a:spLocks noGrp="1"/>
          </p:cNvSpPr>
          <p:nvPr>
            <p:ph type="body" sz="quarter" idx="14"/>
          </p:nvPr>
        </p:nvSpPr>
        <p:spPr>
          <a:xfrm>
            <a:off x="6217920" y="1862937"/>
            <a:ext cx="5364480" cy="4105740"/>
          </a:xfrm>
        </p:spPr>
        <p:txBody>
          <a:bodyPr/>
          <a:lstStyle>
            <a:lvl1pPr marL="152396" indent="-152396">
              <a:spcBef>
                <a:spcPts val="400"/>
              </a:spcBef>
              <a:spcAft>
                <a:spcPts val="800"/>
              </a:spcAft>
              <a:buClr>
                <a:schemeClr val="accent1"/>
              </a:buClr>
              <a:tabLst/>
              <a:defRPr sz="1900"/>
            </a:lvl1pPr>
            <a:lvl2pPr marL="289977" indent="-120648">
              <a:spcBef>
                <a:spcPts val="0"/>
              </a:spcBef>
              <a:spcAft>
                <a:spcPts val="800"/>
              </a:spcAft>
              <a:buClr>
                <a:schemeClr val="accent1"/>
              </a:buClr>
              <a:tabLst/>
              <a:defRPr sz="1900"/>
            </a:lvl2pPr>
            <a:lvl3pPr marL="416974" indent="-118530">
              <a:spcBef>
                <a:spcPts val="0"/>
              </a:spcBef>
              <a:spcAft>
                <a:spcPts val="800"/>
              </a:spcAft>
              <a:buClr>
                <a:schemeClr val="accent1"/>
              </a:buClr>
              <a:tabLst/>
              <a:defRPr sz="1600"/>
            </a:lvl3pPr>
            <a:lvl4pPr marL="537620" indent="-101597">
              <a:spcBef>
                <a:spcPts val="0"/>
              </a:spcBef>
              <a:spcAft>
                <a:spcPts val="800"/>
              </a:spcAft>
              <a:buClr>
                <a:schemeClr val="accent1"/>
              </a:buClr>
              <a:tabLst/>
              <a:defRPr sz="1500"/>
            </a:lvl4pPr>
            <a:lvl5pPr marL="675200" indent="-112181">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77029EA9-40C9-BA4E-A674-96547D8CB575}"/>
              </a:ext>
            </a:extLst>
          </p:cNvPr>
          <p:cNvSpPr>
            <a:spLocks noGrp="1"/>
          </p:cNvSpPr>
          <p:nvPr>
            <p:ph type="title" hasCustomPrompt="1"/>
          </p:nvPr>
        </p:nvSpPr>
        <p:spPr>
          <a:xfrm>
            <a:off x="517233" y="469286"/>
            <a:ext cx="11082528" cy="1094471"/>
          </a:xfrm>
        </p:spPr>
        <p:txBody>
          <a:bodyPr vert="horz" lIns="91440" tIns="45720" rIns="91440" bIns="45720" rtlCol="0" anchor="t" anchorCtr="0">
            <a:noAutofit/>
          </a:bodyPr>
          <a:lstStyle>
            <a:lvl1pPr>
              <a:lnSpc>
                <a:spcPct val="100000"/>
              </a:lnSpc>
              <a:defRPr lang="en-US"/>
            </a:lvl1pPr>
          </a:lstStyle>
          <a:p>
            <a:pPr lvl="0"/>
            <a:r>
              <a:rPr lang="en-US"/>
              <a:t>Click to add a title style with a </a:t>
            </a:r>
            <a:br>
              <a:rPr lang="en-US"/>
            </a:br>
            <a:r>
              <a:rPr lang="en-US"/>
              <a:t>two-line headline</a:t>
            </a:r>
          </a:p>
        </p:txBody>
      </p:sp>
    </p:spTree>
    <p:extLst>
      <p:ext uri="{BB962C8B-B14F-4D97-AF65-F5344CB8AC3E}">
        <p14:creationId xmlns:p14="http://schemas.microsoft.com/office/powerpoint/2010/main" val="93365485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tab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3096" y="469285"/>
            <a:ext cx="11097749" cy="1056387"/>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13" name="Text Placeholder 12">
            <a:extLst>
              <a:ext uri="{FF2B5EF4-FFF2-40B4-BE49-F238E27FC236}">
                <a16:creationId xmlns:a16="http://schemas.microsoft.com/office/drawing/2014/main" id="{6B9D6CC0-54C1-DF41-9D85-A9549CADD0CA}"/>
              </a:ext>
            </a:extLst>
          </p:cNvPr>
          <p:cNvSpPr>
            <a:spLocks noGrp="1"/>
          </p:cNvSpPr>
          <p:nvPr>
            <p:ph type="body" sz="quarter" idx="13" hasCustomPrompt="1"/>
          </p:nvPr>
        </p:nvSpPr>
        <p:spPr>
          <a:xfrm>
            <a:off x="514712" y="5693822"/>
            <a:ext cx="10766069"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15" name="Text Placeholder 2">
            <a:extLst>
              <a:ext uri="{FF2B5EF4-FFF2-40B4-BE49-F238E27FC236}">
                <a16:creationId xmlns:a16="http://schemas.microsoft.com/office/drawing/2014/main" id="{696D0A15-2CF4-DA40-BF58-852272C3CFE2}"/>
              </a:ext>
            </a:extLst>
          </p:cNvPr>
          <p:cNvSpPr>
            <a:spLocks noGrp="1"/>
          </p:cNvSpPr>
          <p:nvPr>
            <p:ph type="body" sz="quarter" idx="15"/>
          </p:nvPr>
        </p:nvSpPr>
        <p:spPr>
          <a:xfrm>
            <a:off x="17080549" y="527327"/>
            <a:ext cx="4267200" cy="258532"/>
          </a:xfrm>
          <a:prstGeom prst="rect">
            <a:avLst/>
          </a:prstGeom>
        </p:spPr>
        <p:txBody>
          <a:bodyPr wrap="square" rIns="457200" anchor="ctr">
            <a:spAutoFit/>
          </a:bodyPr>
          <a:lstStyle>
            <a:lvl1pPr algn="r">
              <a:defRPr sz="1200" b="1">
                <a:solidFill>
                  <a:schemeClr val="tx1"/>
                </a:solidFill>
              </a:defRPr>
            </a:lvl1pPr>
          </a:lstStyle>
          <a:p>
            <a:pPr lvl="0"/>
            <a:r>
              <a:rPr lang="en-US"/>
              <a:t>Click to edit Master text styles</a:t>
            </a:r>
          </a:p>
        </p:txBody>
      </p:sp>
      <p:sp>
        <p:nvSpPr>
          <p:cNvPr id="14" name="Table Placeholder 13">
            <a:extLst>
              <a:ext uri="{FF2B5EF4-FFF2-40B4-BE49-F238E27FC236}">
                <a16:creationId xmlns:a16="http://schemas.microsoft.com/office/drawing/2014/main" id="{D270908A-23D5-CD43-8692-062EB0F4A7A9}"/>
              </a:ext>
            </a:extLst>
          </p:cNvPr>
          <p:cNvSpPr>
            <a:spLocks noGrp="1"/>
          </p:cNvSpPr>
          <p:nvPr>
            <p:ph type="tbl" sz="quarter" idx="17"/>
          </p:nvPr>
        </p:nvSpPr>
        <p:spPr>
          <a:xfrm>
            <a:off x="503347" y="2999232"/>
            <a:ext cx="11230899" cy="2680157"/>
          </a:xfrm>
          <a:noFill/>
        </p:spPr>
        <p:txBody>
          <a:bodyPr lIns="228600" tIns="54864" rIns="228600" bIns="0" anchor="ctr"/>
          <a:lstStyle>
            <a:lvl1pPr marL="0" indent="0" algn="ctr">
              <a:buNone/>
              <a:defRPr>
                <a:solidFill>
                  <a:schemeClr val="accent1"/>
                </a:solidFill>
              </a:defRPr>
            </a:lvl1pPr>
          </a:lstStyle>
          <a:p>
            <a:endParaRPr lang="en-US"/>
          </a:p>
        </p:txBody>
      </p:sp>
      <p:sp>
        <p:nvSpPr>
          <p:cNvPr id="10" name="Footer Placeholder 3">
            <a:extLst>
              <a:ext uri="{FF2B5EF4-FFF2-40B4-BE49-F238E27FC236}">
                <a16:creationId xmlns:a16="http://schemas.microsoft.com/office/drawing/2014/main" id="{A91CB174-5B4E-3040-9C32-90B63AD71B46}"/>
              </a:ext>
            </a:extLst>
          </p:cNvPr>
          <p:cNvSpPr>
            <a:spLocks noGrp="1"/>
          </p:cNvSpPr>
          <p:nvPr>
            <p:ph type="ftr" sz="quarter" idx="3"/>
          </p:nvPr>
        </p:nvSpPr>
        <p:spPr>
          <a:xfrm>
            <a:off x="7930558"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4275094614"/>
      </p:ext>
    </p:extLst>
  </p:cSld>
  <p:clrMapOvr>
    <a:masterClrMapping/>
  </p:clrMapOvr>
  <p:extLst>
    <p:ext uri="{DCECCB84-F9BA-43D5-87BE-67443E8EF086}">
      <p15:sldGuideLst xmlns:p15="http://schemas.microsoft.com/office/powerpoint/2012/main">
        <p15:guide id="2" orient="horz" pos="3504">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itle and layout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3096" y="469286"/>
            <a:ext cx="11097749" cy="1096841"/>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13" name="Text Placeholder 12">
            <a:extLst>
              <a:ext uri="{FF2B5EF4-FFF2-40B4-BE49-F238E27FC236}">
                <a16:creationId xmlns:a16="http://schemas.microsoft.com/office/drawing/2014/main" id="{6B9D6CC0-54C1-DF41-9D85-A9549CADD0CA}"/>
              </a:ext>
            </a:extLst>
          </p:cNvPr>
          <p:cNvSpPr>
            <a:spLocks noGrp="1"/>
          </p:cNvSpPr>
          <p:nvPr>
            <p:ph type="body" sz="quarter" idx="13" hasCustomPrompt="1"/>
          </p:nvPr>
        </p:nvSpPr>
        <p:spPr>
          <a:xfrm>
            <a:off x="514712" y="5693822"/>
            <a:ext cx="10766069"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8" name="Text Placeholder 7">
            <a:extLst>
              <a:ext uri="{FF2B5EF4-FFF2-40B4-BE49-F238E27FC236}">
                <a16:creationId xmlns:a16="http://schemas.microsoft.com/office/drawing/2014/main" id="{0E1EA24B-5EA2-AB43-8C64-595AAF72202A}"/>
              </a:ext>
            </a:extLst>
          </p:cNvPr>
          <p:cNvSpPr>
            <a:spLocks noGrp="1"/>
          </p:cNvSpPr>
          <p:nvPr>
            <p:ph type="body" sz="quarter" idx="21"/>
          </p:nvPr>
        </p:nvSpPr>
        <p:spPr>
          <a:xfrm>
            <a:off x="1178111" y="3975024"/>
            <a:ext cx="4462272" cy="1658837"/>
          </a:xfrm>
        </p:spPr>
        <p:txBody>
          <a:bodyPr/>
          <a:lstStyle>
            <a:lvl1pPr marL="118530" marR="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sz="1600"/>
            </a:lvl1pPr>
            <a:lvl2pPr marL="160863" indent="0">
              <a:buNone/>
              <a:defRPr/>
            </a:lvl2pPr>
          </a:lstStyle>
          <a:p>
            <a:pPr lvl="0"/>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lvl="0"/>
            <a:endParaRPr lang="en-US"/>
          </a:p>
        </p:txBody>
      </p:sp>
      <p:sp>
        <p:nvSpPr>
          <p:cNvPr id="11" name="Text Placeholder 10">
            <a:extLst>
              <a:ext uri="{FF2B5EF4-FFF2-40B4-BE49-F238E27FC236}">
                <a16:creationId xmlns:a16="http://schemas.microsoft.com/office/drawing/2014/main" id="{678FD2D1-54D0-384D-B6C4-1ADF79A1F6B9}"/>
              </a:ext>
            </a:extLst>
          </p:cNvPr>
          <p:cNvSpPr>
            <a:spLocks noGrp="1"/>
          </p:cNvSpPr>
          <p:nvPr>
            <p:ph type="body" sz="quarter" idx="22"/>
          </p:nvPr>
        </p:nvSpPr>
        <p:spPr>
          <a:xfrm>
            <a:off x="1178111" y="3624052"/>
            <a:ext cx="4462272" cy="380953"/>
          </a:xfrm>
        </p:spPr>
        <p:txBody>
          <a:bodyPr/>
          <a:lstStyle>
            <a:lvl1pPr marL="0" indent="0" algn="l">
              <a:lnSpc>
                <a:spcPct val="100000"/>
              </a:lnSpc>
              <a:buNone/>
              <a:defRPr sz="19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9" name="Text Placeholder 7">
            <a:extLst>
              <a:ext uri="{FF2B5EF4-FFF2-40B4-BE49-F238E27FC236}">
                <a16:creationId xmlns:a16="http://schemas.microsoft.com/office/drawing/2014/main" id="{EA3CFA97-B918-A243-8347-81ABE5965E29}"/>
              </a:ext>
            </a:extLst>
          </p:cNvPr>
          <p:cNvSpPr>
            <a:spLocks noGrp="1"/>
          </p:cNvSpPr>
          <p:nvPr>
            <p:ph type="body" sz="quarter" idx="23"/>
          </p:nvPr>
        </p:nvSpPr>
        <p:spPr>
          <a:xfrm>
            <a:off x="6698743" y="3975024"/>
            <a:ext cx="4462272" cy="1658837"/>
          </a:xfrm>
        </p:spPr>
        <p:txBody>
          <a:bodyPr/>
          <a:lstStyle>
            <a:lvl1pPr marL="118530" marR="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sz="1600"/>
            </a:lvl1pPr>
            <a:lvl2pPr marL="160863" indent="0">
              <a:buNone/>
              <a:defRPr/>
            </a:lvl2pPr>
          </a:lstStyle>
          <a:p>
            <a:pPr lvl="0"/>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lvl="0"/>
            <a:endParaRPr lang="en-US"/>
          </a:p>
        </p:txBody>
      </p:sp>
      <p:sp>
        <p:nvSpPr>
          <p:cNvPr id="20" name="Text Placeholder 10">
            <a:extLst>
              <a:ext uri="{FF2B5EF4-FFF2-40B4-BE49-F238E27FC236}">
                <a16:creationId xmlns:a16="http://schemas.microsoft.com/office/drawing/2014/main" id="{71222A9A-C729-754A-AB5B-7F8262F611A3}"/>
              </a:ext>
            </a:extLst>
          </p:cNvPr>
          <p:cNvSpPr>
            <a:spLocks noGrp="1"/>
          </p:cNvSpPr>
          <p:nvPr>
            <p:ph type="body" sz="quarter" idx="24"/>
          </p:nvPr>
        </p:nvSpPr>
        <p:spPr>
          <a:xfrm>
            <a:off x="6698743" y="3624052"/>
            <a:ext cx="4462272" cy="380953"/>
          </a:xfrm>
        </p:spPr>
        <p:txBody>
          <a:bodyPr/>
          <a:lstStyle>
            <a:lvl1pPr marL="0" indent="0" algn="l">
              <a:lnSpc>
                <a:spcPct val="100000"/>
              </a:lnSpc>
              <a:buNone/>
              <a:defRPr sz="19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2" name="Footer Placeholder 3">
            <a:extLst>
              <a:ext uri="{FF2B5EF4-FFF2-40B4-BE49-F238E27FC236}">
                <a16:creationId xmlns:a16="http://schemas.microsoft.com/office/drawing/2014/main" id="{34801EFD-7446-8E4E-AAEF-5C8D10FA2ADF}"/>
              </a:ext>
            </a:extLst>
          </p:cNvPr>
          <p:cNvSpPr>
            <a:spLocks noGrp="1"/>
          </p:cNvSpPr>
          <p:nvPr>
            <p:ph type="ftr" sz="quarter" idx="3"/>
          </p:nvPr>
        </p:nvSpPr>
        <p:spPr>
          <a:xfrm>
            <a:off x="7934692" y="6242305"/>
            <a:ext cx="3277715"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3463819897"/>
      </p:ext>
    </p:extLst>
  </p:cSld>
  <p:clrMapOvr>
    <a:masterClrMapping/>
  </p:clrMapOvr>
  <p:extLst>
    <p:ext uri="{DCECCB84-F9BA-43D5-87BE-67443E8EF086}">
      <p15:sldGuideLst xmlns:p15="http://schemas.microsoft.com/office/powerpoint/2012/main">
        <p15:guide id="2" orient="horz" pos="3504">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itle and tab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3096" y="469285"/>
            <a:ext cx="11097749" cy="1056387"/>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13" name="Text Placeholder 12">
            <a:extLst>
              <a:ext uri="{FF2B5EF4-FFF2-40B4-BE49-F238E27FC236}">
                <a16:creationId xmlns:a16="http://schemas.microsoft.com/office/drawing/2014/main" id="{6B9D6CC0-54C1-DF41-9D85-A9549CADD0CA}"/>
              </a:ext>
            </a:extLst>
          </p:cNvPr>
          <p:cNvSpPr>
            <a:spLocks noGrp="1"/>
          </p:cNvSpPr>
          <p:nvPr>
            <p:ph type="body" sz="quarter" idx="13" hasCustomPrompt="1"/>
          </p:nvPr>
        </p:nvSpPr>
        <p:spPr>
          <a:xfrm>
            <a:off x="514712" y="5693822"/>
            <a:ext cx="10766069"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14" name="Table Placeholder 13">
            <a:extLst>
              <a:ext uri="{FF2B5EF4-FFF2-40B4-BE49-F238E27FC236}">
                <a16:creationId xmlns:a16="http://schemas.microsoft.com/office/drawing/2014/main" id="{D270908A-23D5-CD43-8692-062EB0F4A7A9}"/>
              </a:ext>
            </a:extLst>
          </p:cNvPr>
          <p:cNvSpPr>
            <a:spLocks noGrp="1"/>
          </p:cNvSpPr>
          <p:nvPr>
            <p:ph type="tbl" sz="quarter" idx="17"/>
          </p:nvPr>
        </p:nvSpPr>
        <p:spPr>
          <a:xfrm>
            <a:off x="503347" y="2999232"/>
            <a:ext cx="11230899" cy="2680157"/>
          </a:xfrm>
          <a:noFill/>
        </p:spPr>
        <p:txBody>
          <a:bodyPr lIns="228600" tIns="54864" rIns="228600" bIns="0" anchor="ctr"/>
          <a:lstStyle>
            <a:lvl1pPr marL="0" indent="0" algn="ctr">
              <a:buNone/>
              <a:defRPr>
                <a:solidFill>
                  <a:schemeClr val="accent1"/>
                </a:solidFill>
              </a:defRPr>
            </a:lvl1pPr>
          </a:lstStyle>
          <a:p>
            <a:endParaRPr lang="en-US"/>
          </a:p>
        </p:txBody>
      </p:sp>
      <p:sp>
        <p:nvSpPr>
          <p:cNvPr id="10" name="Footer Placeholder 3">
            <a:extLst>
              <a:ext uri="{FF2B5EF4-FFF2-40B4-BE49-F238E27FC236}">
                <a16:creationId xmlns:a16="http://schemas.microsoft.com/office/drawing/2014/main" id="{A91CB174-5B4E-3040-9C32-90B63AD71B46}"/>
              </a:ext>
            </a:extLst>
          </p:cNvPr>
          <p:cNvSpPr>
            <a:spLocks noGrp="1"/>
          </p:cNvSpPr>
          <p:nvPr>
            <p:ph type="ftr" sz="quarter" idx="3"/>
          </p:nvPr>
        </p:nvSpPr>
        <p:spPr>
          <a:xfrm>
            <a:off x="7930558"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792281525"/>
      </p:ext>
    </p:extLst>
  </p:cSld>
  <p:clrMapOvr>
    <a:masterClrMapping/>
  </p:clrMapOvr>
  <p:extLst>
    <p:ext uri="{DCECCB84-F9BA-43D5-87BE-67443E8EF086}">
      <p15:sldGuideLst xmlns:p15="http://schemas.microsoft.com/office/powerpoint/2012/main">
        <p15:guide id="2" orient="horz" pos="3504">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itle and tab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4" name="Table Placeholder 3">
            <a:extLst>
              <a:ext uri="{FF2B5EF4-FFF2-40B4-BE49-F238E27FC236}">
                <a16:creationId xmlns:a16="http://schemas.microsoft.com/office/drawing/2014/main" id="{18412AE7-14E8-314D-8735-18215A59D225}"/>
              </a:ext>
            </a:extLst>
          </p:cNvPr>
          <p:cNvSpPr>
            <a:spLocks noGrp="1"/>
          </p:cNvSpPr>
          <p:nvPr>
            <p:ph type="tbl" sz="quarter" idx="14"/>
          </p:nvPr>
        </p:nvSpPr>
        <p:spPr>
          <a:xfrm>
            <a:off x="609600" y="1658112"/>
            <a:ext cx="10972800" cy="4035552"/>
          </a:xfrm>
        </p:spPr>
        <p:txBody>
          <a:bodyPr anchor="ctr"/>
          <a:lstStyle>
            <a:lvl1pPr marL="0" indent="0" algn="ctr">
              <a:buNone/>
              <a:defRPr sz="1200">
                <a:solidFill>
                  <a:schemeClr val="accent1"/>
                </a:solidFill>
              </a:defRPr>
            </a:lvl1pPr>
          </a:lstStyle>
          <a:p>
            <a:endParaRPr lang="en-US"/>
          </a:p>
        </p:txBody>
      </p:sp>
      <p:sp>
        <p:nvSpPr>
          <p:cNvPr id="7" name="Footer Placeholder 3">
            <a:extLst>
              <a:ext uri="{FF2B5EF4-FFF2-40B4-BE49-F238E27FC236}">
                <a16:creationId xmlns:a16="http://schemas.microsoft.com/office/drawing/2014/main" id="{0757D4EE-7E0C-E842-839C-0E9231F5BB1B}"/>
              </a:ext>
            </a:extLst>
          </p:cNvPr>
          <p:cNvSpPr>
            <a:spLocks noGrp="1"/>
          </p:cNvSpPr>
          <p:nvPr>
            <p:ph type="ftr" sz="quarter" idx="3"/>
          </p:nvPr>
        </p:nvSpPr>
        <p:spPr>
          <a:xfrm>
            <a:off x="7930558" y="6241565"/>
            <a:ext cx="3284969"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855819505"/>
      </p:ext>
    </p:extLst>
  </p:cSld>
  <p:clrMapOvr>
    <a:masterClrMapping/>
  </p:clrMapOvr>
  <p:extLst>
    <p:ext uri="{DCECCB84-F9BA-43D5-87BE-67443E8EF086}">
      <p15:sldGuideLst xmlns:p15="http://schemas.microsoft.com/office/powerpoint/2012/main"/>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itle, content, and large p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3" y="469286"/>
            <a:ext cx="5364480" cy="1096841"/>
          </a:xfrm>
        </p:spPr>
        <p:txBody>
          <a:bodyPr/>
          <a:lstStyle>
            <a:lvl1pPr>
              <a:lnSpc>
                <a:spcPct val="100000"/>
              </a:lnSpc>
              <a:defRPr sz="3200"/>
            </a:lvl1pPr>
          </a:lstStyle>
          <a:p>
            <a:r>
              <a:rPr lang="en-US"/>
              <a:t>Click to edit Master title style</a:t>
            </a:r>
          </a:p>
        </p:txBody>
      </p:sp>
      <p:sp>
        <p:nvSpPr>
          <p:cNvPr id="3" name="Content Placeholder 2">
            <a:extLst>
              <a:ext uri="{FF2B5EF4-FFF2-40B4-BE49-F238E27FC236}">
                <a16:creationId xmlns:a16="http://schemas.microsoft.com/office/drawing/2014/main" id="{6FFA7B42-D455-1E4D-9ED5-D09FA229AD73}"/>
              </a:ext>
            </a:extLst>
          </p:cNvPr>
          <p:cNvSpPr>
            <a:spLocks noGrp="1"/>
          </p:cNvSpPr>
          <p:nvPr>
            <p:ph idx="1"/>
          </p:nvPr>
        </p:nvSpPr>
        <p:spPr>
          <a:xfrm>
            <a:off x="499872" y="1828800"/>
            <a:ext cx="5364480" cy="3864696"/>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10064">
              <a:lnSpc>
                <a:spcPct val="100000"/>
              </a:lnSpc>
              <a:spcBef>
                <a:spcPts val="0"/>
              </a:spcBef>
              <a:spcAft>
                <a:spcPts val="800"/>
              </a:spcAft>
              <a:buClr>
                <a:schemeClr val="accent1"/>
              </a:buClr>
              <a:buFont typeface="System Font Regular"/>
              <a:buChar char="-"/>
              <a:tabLst/>
              <a:defRPr sz="1900">
                <a:solidFill>
                  <a:schemeClr val="accent1"/>
                </a:solidFill>
              </a:defRPr>
            </a:lvl2pPr>
            <a:lvl3pPr marL="408507" indent="-118530">
              <a:lnSpc>
                <a:spcPct val="100000"/>
              </a:lnSpc>
              <a:spcBef>
                <a:spcPts val="0"/>
              </a:spcBef>
              <a:spcAft>
                <a:spcPts val="800"/>
              </a:spcAft>
              <a:buClr>
                <a:schemeClr val="accent1"/>
              </a:buClr>
              <a:tabLst/>
              <a:defRPr sz="1600">
                <a:solidFill>
                  <a:schemeClr val="accent1"/>
                </a:solidFill>
              </a:defRPr>
            </a:lvl3pPr>
            <a:lvl4pPr marL="527037" indent="-107948">
              <a:lnSpc>
                <a:spcPct val="100000"/>
              </a:lnSpc>
              <a:spcBef>
                <a:spcPts val="0"/>
              </a:spcBef>
              <a:spcAft>
                <a:spcPts val="800"/>
              </a:spcAft>
              <a:buClr>
                <a:schemeClr val="accent1"/>
              </a:buClr>
              <a:buFont typeface="System Font Regular"/>
              <a:buChar char="-"/>
              <a:tabLst/>
              <a:defRPr sz="1500">
                <a:solidFill>
                  <a:schemeClr val="accent1"/>
                </a:solidFill>
              </a:defRPr>
            </a:lvl4pPr>
            <a:lvl5pPr marL="666734" indent="-118530">
              <a:lnSpc>
                <a:spcPct val="100000"/>
              </a:lnSpc>
              <a:spcBef>
                <a:spcPts val="0"/>
              </a:spcBef>
              <a:spcAft>
                <a:spcPts val="800"/>
              </a:spcAft>
              <a:buClr>
                <a:schemeClr val="accent1"/>
              </a:buClr>
              <a:tabLst/>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2"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5" name="Picture Placeholder 4">
            <a:extLst>
              <a:ext uri="{FF2B5EF4-FFF2-40B4-BE49-F238E27FC236}">
                <a16:creationId xmlns:a16="http://schemas.microsoft.com/office/drawing/2014/main" id="{C345672C-A430-2248-88EB-1CB311F352A6}"/>
              </a:ext>
            </a:extLst>
          </p:cNvPr>
          <p:cNvSpPr>
            <a:spLocks noGrp="1"/>
          </p:cNvSpPr>
          <p:nvPr>
            <p:ph type="pic" sz="quarter" idx="14"/>
          </p:nvPr>
        </p:nvSpPr>
        <p:spPr>
          <a:xfrm>
            <a:off x="6212619" y="1"/>
            <a:ext cx="5979381" cy="6857999"/>
          </a:xfrm>
          <a:solidFill>
            <a:schemeClr val="tx2"/>
          </a:solidFill>
        </p:spPr>
        <p:txBody>
          <a:bodyPr anchor="ctr"/>
          <a:lstStyle>
            <a:lvl1pPr marL="0" indent="0" algn="ctr">
              <a:buNone/>
              <a:defRPr sz="1600"/>
            </a:lvl1pPr>
          </a:lstStyle>
          <a:p>
            <a:endParaRPr lang="en-US"/>
          </a:p>
        </p:txBody>
      </p:sp>
      <p:sp>
        <p:nvSpPr>
          <p:cNvPr id="9" name="Footer Placeholder 3">
            <a:extLst>
              <a:ext uri="{FF2B5EF4-FFF2-40B4-BE49-F238E27FC236}">
                <a16:creationId xmlns:a16="http://schemas.microsoft.com/office/drawing/2014/main" id="{AA237B01-3300-A94F-955A-022A5B7FCC2D}"/>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solidFill>
                  <a:schemeClr val="bg2"/>
                </a:solidFill>
              </a:defRPr>
            </a:lvl1pPr>
          </a:lstStyle>
          <a:p>
            <a:fld id="{66DE20E4-D496-034F-914D-F7F15B93E95B}" type="slidenum">
              <a:rPr lang="en-US" smtClean="0"/>
              <a:pPr/>
              <a:t>‹#›</a:t>
            </a:fld>
            <a:endParaRPr lang="en-US"/>
          </a:p>
        </p:txBody>
      </p:sp>
    </p:spTree>
    <p:extLst>
      <p:ext uri="{BB962C8B-B14F-4D97-AF65-F5344CB8AC3E}">
        <p14:creationId xmlns:p14="http://schemas.microsoft.com/office/powerpoint/2010/main" val="435201622"/>
      </p:ext>
    </p:extLst>
  </p:cSld>
  <p:clrMapOvr>
    <a:masterClrMapping/>
  </p:clrMapOvr>
  <p:extLst>
    <p:ext uri="{DCECCB84-F9BA-43D5-87BE-67443E8EF086}">
      <p15:sldGuideLst xmlns:p15="http://schemas.microsoft.com/office/powerpoint/2012/main"/>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itle, content, and small p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2"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5" name="Picture Placeholder 4">
            <a:extLst>
              <a:ext uri="{FF2B5EF4-FFF2-40B4-BE49-F238E27FC236}">
                <a16:creationId xmlns:a16="http://schemas.microsoft.com/office/drawing/2014/main" id="{C345672C-A430-2248-88EB-1CB311F352A6}"/>
              </a:ext>
            </a:extLst>
          </p:cNvPr>
          <p:cNvSpPr>
            <a:spLocks noGrp="1"/>
          </p:cNvSpPr>
          <p:nvPr>
            <p:ph type="pic" sz="quarter" idx="14"/>
          </p:nvPr>
        </p:nvSpPr>
        <p:spPr>
          <a:xfrm>
            <a:off x="6212619" y="1462618"/>
            <a:ext cx="5369781" cy="4596329"/>
          </a:xfrm>
          <a:solidFill>
            <a:schemeClr val="tx2"/>
          </a:solidFill>
        </p:spPr>
        <p:txBody>
          <a:bodyPr anchor="ctr"/>
          <a:lstStyle>
            <a:lvl1pPr marL="0" indent="0" algn="ctr">
              <a:buNone/>
              <a:defRPr sz="1600"/>
            </a:lvl1pPr>
          </a:lstStyle>
          <a:p>
            <a:endParaRPr lang="en-US"/>
          </a:p>
        </p:txBody>
      </p:sp>
      <p:sp>
        <p:nvSpPr>
          <p:cNvPr id="7" name="Content Placeholder 2">
            <a:extLst>
              <a:ext uri="{FF2B5EF4-FFF2-40B4-BE49-F238E27FC236}">
                <a16:creationId xmlns:a16="http://schemas.microsoft.com/office/drawing/2014/main" id="{2B3F8211-32E1-A14E-9058-DC9702739171}"/>
              </a:ext>
            </a:extLst>
          </p:cNvPr>
          <p:cNvSpPr>
            <a:spLocks noGrp="1"/>
          </p:cNvSpPr>
          <p:nvPr>
            <p:ph idx="15"/>
          </p:nvPr>
        </p:nvSpPr>
        <p:spPr>
          <a:xfrm>
            <a:off x="499872" y="1462617"/>
            <a:ext cx="5364480" cy="4231204"/>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3">
            <a:extLst>
              <a:ext uri="{FF2B5EF4-FFF2-40B4-BE49-F238E27FC236}">
                <a16:creationId xmlns:a16="http://schemas.microsoft.com/office/drawing/2014/main" id="{D1101829-B714-6E46-BE01-D5626AC189B8}"/>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164533316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itle (2-line), content, and small pic">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2"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5" name="Picture Placeholder 4">
            <a:extLst>
              <a:ext uri="{FF2B5EF4-FFF2-40B4-BE49-F238E27FC236}">
                <a16:creationId xmlns:a16="http://schemas.microsoft.com/office/drawing/2014/main" id="{C345672C-A430-2248-88EB-1CB311F352A6}"/>
              </a:ext>
            </a:extLst>
          </p:cNvPr>
          <p:cNvSpPr>
            <a:spLocks noGrp="1"/>
          </p:cNvSpPr>
          <p:nvPr>
            <p:ph type="pic" sz="quarter" idx="14"/>
          </p:nvPr>
        </p:nvSpPr>
        <p:spPr>
          <a:xfrm>
            <a:off x="6212619" y="1827743"/>
            <a:ext cx="5369781" cy="4231204"/>
          </a:xfrm>
          <a:solidFill>
            <a:schemeClr val="tx2"/>
          </a:solidFill>
        </p:spPr>
        <p:txBody>
          <a:bodyPr anchor="ctr"/>
          <a:lstStyle>
            <a:lvl1pPr marL="0" indent="0" algn="ctr">
              <a:buNone/>
              <a:defRPr sz="1600"/>
            </a:lvl1pPr>
          </a:lstStyle>
          <a:p>
            <a:endParaRPr lang="en-US"/>
          </a:p>
        </p:txBody>
      </p:sp>
      <p:sp>
        <p:nvSpPr>
          <p:cNvPr id="7" name="Content Placeholder 2">
            <a:extLst>
              <a:ext uri="{FF2B5EF4-FFF2-40B4-BE49-F238E27FC236}">
                <a16:creationId xmlns:a16="http://schemas.microsoft.com/office/drawing/2014/main" id="{2B3F8211-32E1-A14E-9058-DC9702739171}"/>
              </a:ext>
            </a:extLst>
          </p:cNvPr>
          <p:cNvSpPr>
            <a:spLocks noGrp="1"/>
          </p:cNvSpPr>
          <p:nvPr>
            <p:ph idx="15"/>
          </p:nvPr>
        </p:nvSpPr>
        <p:spPr>
          <a:xfrm>
            <a:off x="499872" y="1828802"/>
            <a:ext cx="5364480" cy="3865021"/>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marL="122764" marR="0" lvl="0" indent="-122764" algn="l" defTabSz="914377" rtl="0" eaLnBrk="1" fontAlgn="auto" latinLnBrk="0" hangingPunct="1">
              <a:lnSpc>
                <a:spcPct val="100000"/>
              </a:lnSpc>
              <a:spcBef>
                <a:spcPts val="400"/>
              </a:spcBef>
              <a:spcAft>
                <a:spcPts val="4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3">
            <a:extLst>
              <a:ext uri="{FF2B5EF4-FFF2-40B4-BE49-F238E27FC236}">
                <a16:creationId xmlns:a16="http://schemas.microsoft.com/office/drawing/2014/main" id="{D1101829-B714-6E46-BE01-D5626AC189B8}"/>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9" name="Title 1">
            <a:extLst>
              <a:ext uri="{FF2B5EF4-FFF2-40B4-BE49-F238E27FC236}">
                <a16:creationId xmlns:a16="http://schemas.microsoft.com/office/drawing/2014/main" id="{FD556004-769B-824A-A347-C2C035D1BBE6}"/>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127820152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itle, content, and quo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7AF59D-8535-1140-B29B-79BC2486FF7B}"/>
              </a:ext>
            </a:extLst>
          </p:cNvPr>
          <p:cNvSpPr/>
          <p:nvPr userDrawn="1"/>
        </p:nvSpPr>
        <p:spPr>
          <a:xfrm>
            <a:off x="6989230" y="1577425"/>
            <a:ext cx="4604249" cy="30149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3" name="Content Placeholder 2">
            <a:extLst>
              <a:ext uri="{FF2B5EF4-FFF2-40B4-BE49-F238E27FC236}">
                <a16:creationId xmlns:a16="http://schemas.microsoft.com/office/drawing/2014/main" id="{6FFA7B42-D455-1E4D-9ED5-D09FA229AD73}"/>
              </a:ext>
            </a:extLst>
          </p:cNvPr>
          <p:cNvSpPr>
            <a:spLocks noGrp="1"/>
          </p:cNvSpPr>
          <p:nvPr>
            <p:ph idx="1"/>
          </p:nvPr>
        </p:nvSpPr>
        <p:spPr>
          <a:xfrm>
            <a:off x="499872" y="1462618"/>
            <a:ext cx="5364480" cy="4225577"/>
          </a:xfrm>
        </p:spPr>
        <p:txBody>
          <a:bodyPr/>
          <a:lstStyle>
            <a:lvl1pPr marL="122764" indent="-122764">
              <a:lnSpc>
                <a:spcPct val="100000"/>
              </a:lnSpc>
              <a:spcBef>
                <a:spcPts val="400"/>
              </a:spcBef>
              <a:spcAft>
                <a:spcPts val="800"/>
              </a:spcAft>
              <a:buClr>
                <a:schemeClr val="accent1"/>
              </a:buClr>
              <a:tabLst/>
              <a:defRPr sz="1900">
                <a:solidFill>
                  <a:schemeClr val="accent1"/>
                </a:solidFill>
                <a:latin typeface="+mn-lt"/>
              </a:defRPr>
            </a:lvl1pPr>
            <a:lvl2pPr marL="268811" indent="-129114">
              <a:lnSpc>
                <a:spcPct val="100000"/>
              </a:lnSpc>
              <a:spcBef>
                <a:spcPts val="0"/>
              </a:spcBef>
              <a:spcAft>
                <a:spcPts val="800"/>
              </a:spcAft>
              <a:buClr>
                <a:schemeClr val="accent1"/>
              </a:buClr>
              <a:buFont typeface="System Font Regular"/>
              <a:buChar char="-"/>
              <a:tabLst/>
              <a:defRPr sz="1900">
                <a:solidFill>
                  <a:schemeClr val="accent1"/>
                </a:solidFill>
                <a:latin typeface="+mn-lt"/>
              </a:defRPr>
            </a:lvl2pPr>
            <a:lvl3pPr marL="397923" indent="-118530">
              <a:lnSpc>
                <a:spcPct val="100000"/>
              </a:lnSpc>
              <a:spcBef>
                <a:spcPts val="0"/>
              </a:spcBef>
              <a:spcAft>
                <a:spcPts val="800"/>
              </a:spcAft>
              <a:buClr>
                <a:schemeClr val="accent1"/>
              </a:buClr>
              <a:tabLst/>
              <a:defRPr sz="1600">
                <a:solidFill>
                  <a:schemeClr val="accent1"/>
                </a:solidFill>
                <a:latin typeface="+mn-lt"/>
              </a:defRPr>
            </a:lvl3pPr>
            <a:lvl4pPr marL="527037" indent="-129114">
              <a:lnSpc>
                <a:spcPct val="100000"/>
              </a:lnSpc>
              <a:spcBef>
                <a:spcPts val="0"/>
              </a:spcBef>
              <a:spcAft>
                <a:spcPts val="800"/>
              </a:spcAft>
              <a:buClr>
                <a:schemeClr val="accent1"/>
              </a:buClr>
              <a:buFont typeface="System Font Regular"/>
              <a:buChar char="-"/>
              <a:tabLst/>
              <a:defRPr sz="1500">
                <a:solidFill>
                  <a:schemeClr val="accent1"/>
                </a:solidFill>
                <a:latin typeface="+mn-lt"/>
              </a:defRPr>
            </a:lvl4pPr>
            <a:lvl5pPr marL="666734" indent="-129114">
              <a:lnSpc>
                <a:spcPct val="100000"/>
              </a:lnSpc>
              <a:spcBef>
                <a:spcPts val="0"/>
              </a:spcBef>
              <a:spcAft>
                <a:spcPts val="800"/>
              </a:spcAft>
              <a:buClr>
                <a:schemeClr val="accent1"/>
              </a:buClr>
              <a:tabLst/>
              <a:defRPr sz="1400">
                <a:solidFill>
                  <a:schemeClr val="accent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0"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Text Placeholder 28">
            <a:extLst>
              <a:ext uri="{FF2B5EF4-FFF2-40B4-BE49-F238E27FC236}">
                <a16:creationId xmlns:a16="http://schemas.microsoft.com/office/drawing/2014/main" id="{8FF7021F-BE12-C345-B1FB-F328D09E0C8F}"/>
              </a:ext>
            </a:extLst>
          </p:cNvPr>
          <p:cNvSpPr>
            <a:spLocks noGrp="1"/>
          </p:cNvSpPr>
          <p:nvPr>
            <p:ph type="body" sz="quarter" idx="19"/>
          </p:nvPr>
        </p:nvSpPr>
        <p:spPr>
          <a:xfrm>
            <a:off x="7126515" y="1746568"/>
            <a:ext cx="4325259" cy="2845835"/>
          </a:xfrm>
        </p:spPr>
        <p:txBody>
          <a:bodyPr/>
          <a:lstStyle>
            <a:lvl1pPr marL="0" indent="0" algn="l">
              <a:buNone/>
              <a:defRPr sz="2667" b="1" spc="0" baseline="0">
                <a:solidFill>
                  <a:schemeClr val="accent1"/>
                </a:solidFill>
                <a:latin typeface="Georgia" panose="02040502050405020303" pitchFamily="18" charset="0"/>
              </a:defRPr>
            </a:lvl1pPr>
            <a:lvl2pPr marL="160863" indent="0">
              <a:buNone/>
              <a:defRPr sz="9600">
                <a:latin typeface="Georgia" panose="02040502050405020303" pitchFamily="18" charset="0"/>
              </a:defRPr>
            </a:lvl2pPr>
            <a:lvl3pPr marL="391574" indent="0">
              <a:buNone/>
              <a:defRPr sz="9600">
                <a:latin typeface="Georgia" panose="02040502050405020303" pitchFamily="18" charset="0"/>
              </a:defRPr>
            </a:lvl3pPr>
            <a:lvl4pPr marL="539736" indent="0">
              <a:buNone/>
              <a:defRPr sz="9600">
                <a:latin typeface="Georgia" panose="02040502050405020303" pitchFamily="18" charset="0"/>
              </a:defRPr>
            </a:lvl4pPr>
            <a:lvl5pPr marL="770447" indent="0">
              <a:buNone/>
              <a:defRPr sz="9600">
                <a:latin typeface="Georgia" panose="02040502050405020303" pitchFamily="18" charset="0"/>
              </a:defRPr>
            </a:lvl5pPr>
          </a:lstStyle>
          <a:p>
            <a:pPr lvl="0"/>
            <a:r>
              <a:rPr lang="en-US"/>
              <a:t>Click</a:t>
            </a:r>
          </a:p>
        </p:txBody>
      </p:sp>
      <p:sp>
        <p:nvSpPr>
          <p:cNvPr id="11" name="Footer Placeholder 3">
            <a:extLst>
              <a:ext uri="{FF2B5EF4-FFF2-40B4-BE49-F238E27FC236}">
                <a16:creationId xmlns:a16="http://schemas.microsoft.com/office/drawing/2014/main" id="{9D672EDB-2656-3845-AED8-A0E11A74F037}"/>
              </a:ext>
            </a:extLst>
          </p:cNvPr>
          <p:cNvSpPr>
            <a:spLocks noGrp="1"/>
          </p:cNvSpPr>
          <p:nvPr>
            <p:ph type="ftr" sz="quarter" idx="3"/>
          </p:nvPr>
        </p:nvSpPr>
        <p:spPr>
          <a:xfrm>
            <a:off x="7936346" y="6241565"/>
            <a:ext cx="3281821"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287549461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itle (2 line), content, and quo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7AF59D-8535-1140-B29B-79BC2486FF7B}"/>
              </a:ext>
            </a:extLst>
          </p:cNvPr>
          <p:cNvSpPr/>
          <p:nvPr userDrawn="1"/>
        </p:nvSpPr>
        <p:spPr>
          <a:xfrm>
            <a:off x="6989230" y="1959612"/>
            <a:ext cx="4604249" cy="30149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0"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Text Placeholder 28">
            <a:extLst>
              <a:ext uri="{FF2B5EF4-FFF2-40B4-BE49-F238E27FC236}">
                <a16:creationId xmlns:a16="http://schemas.microsoft.com/office/drawing/2014/main" id="{8FF7021F-BE12-C345-B1FB-F328D09E0C8F}"/>
              </a:ext>
            </a:extLst>
          </p:cNvPr>
          <p:cNvSpPr>
            <a:spLocks noGrp="1"/>
          </p:cNvSpPr>
          <p:nvPr>
            <p:ph type="body" sz="quarter" idx="19"/>
          </p:nvPr>
        </p:nvSpPr>
        <p:spPr>
          <a:xfrm>
            <a:off x="7126515" y="2128754"/>
            <a:ext cx="4325259" cy="2845835"/>
          </a:xfrm>
        </p:spPr>
        <p:txBody>
          <a:bodyPr/>
          <a:lstStyle>
            <a:lvl1pPr marL="0" indent="0" algn="l">
              <a:buNone/>
              <a:defRPr sz="2667" b="1" spc="0" baseline="0">
                <a:solidFill>
                  <a:schemeClr val="accent1"/>
                </a:solidFill>
                <a:latin typeface="Georgia" panose="02040502050405020303" pitchFamily="18" charset="0"/>
              </a:defRPr>
            </a:lvl1pPr>
            <a:lvl2pPr marL="160863" indent="0">
              <a:buNone/>
              <a:defRPr sz="9600">
                <a:latin typeface="Georgia" panose="02040502050405020303" pitchFamily="18" charset="0"/>
              </a:defRPr>
            </a:lvl2pPr>
            <a:lvl3pPr marL="391574" indent="0">
              <a:buNone/>
              <a:defRPr sz="9600">
                <a:latin typeface="Georgia" panose="02040502050405020303" pitchFamily="18" charset="0"/>
              </a:defRPr>
            </a:lvl3pPr>
            <a:lvl4pPr marL="539736" indent="0">
              <a:buNone/>
              <a:defRPr sz="9600">
                <a:latin typeface="Georgia" panose="02040502050405020303" pitchFamily="18" charset="0"/>
              </a:defRPr>
            </a:lvl4pPr>
            <a:lvl5pPr marL="770447" indent="0">
              <a:buNone/>
              <a:defRPr sz="9600">
                <a:latin typeface="Georgia" panose="02040502050405020303" pitchFamily="18" charset="0"/>
              </a:defRPr>
            </a:lvl5pPr>
          </a:lstStyle>
          <a:p>
            <a:pPr lvl="0"/>
            <a:r>
              <a:rPr lang="en-US"/>
              <a:t>Click</a:t>
            </a:r>
          </a:p>
        </p:txBody>
      </p:sp>
      <p:sp>
        <p:nvSpPr>
          <p:cNvPr id="11" name="Footer Placeholder 3">
            <a:extLst>
              <a:ext uri="{FF2B5EF4-FFF2-40B4-BE49-F238E27FC236}">
                <a16:creationId xmlns:a16="http://schemas.microsoft.com/office/drawing/2014/main" id="{9D672EDB-2656-3845-AED8-A0E11A74F037}"/>
              </a:ext>
            </a:extLst>
          </p:cNvPr>
          <p:cNvSpPr>
            <a:spLocks noGrp="1"/>
          </p:cNvSpPr>
          <p:nvPr>
            <p:ph type="ftr" sz="quarter" idx="3"/>
          </p:nvPr>
        </p:nvSpPr>
        <p:spPr>
          <a:xfrm>
            <a:off x="7936346" y="6241565"/>
            <a:ext cx="3281821"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9" name="Content Placeholder 2">
            <a:extLst>
              <a:ext uri="{FF2B5EF4-FFF2-40B4-BE49-F238E27FC236}">
                <a16:creationId xmlns:a16="http://schemas.microsoft.com/office/drawing/2014/main" id="{6D16490D-0665-6F4D-9A29-A4051903B1F7}"/>
              </a:ext>
            </a:extLst>
          </p:cNvPr>
          <p:cNvSpPr>
            <a:spLocks noGrp="1"/>
          </p:cNvSpPr>
          <p:nvPr>
            <p:ph idx="15"/>
          </p:nvPr>
        </p:nvSpPr>
        <p:spPr>
          <a:xfrm>
            <a:off x="499872" y="1828800"/>
            <a:ext cx="5364480" cy="3865021"/>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marL="122764" marR="0" lvl="0" indent="-122764" algn="l" defTabSz="914377" rtl="0" eaLnBrk="1" fontAlgn="auto" latinLnBrk="0" hangingPunct="1">
              <a:lnSpc>
                <a:spcPct val="100000"/>
              </a:lnSpc>
              <a:spcBef>
                <a:spcPts val="400"/>
              </a:spcBef>
              <a:spcAft>
                <a:spcPts val="4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43AA5499-0B30-3845-8F4C-708EA873253C}"/>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2304249775"/>
      </p:ext>
    </p:extLst>
  </p:cSld>
  <p:clrMapOvr>
    <a:masterClrMapping/>
  </p:clrMapOvr>
  <p:extLst>
    <p:ext uri="{DCECCB84-F9BA-43D5-87BE-67443E8EF086}">
      <p15:sldGuideLst xmlns:p15="http://schemas.microsoft.com/office/powerpoint/2012/main"/>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itle, content and char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6400800" y="1426464"/>
            <a:ext cx="5181600" cy="4291584"/>
          </a:xfrm>
        </p:spPr>
        <p:txBody>
          <a:bodyPr anchor="ctr"/>
          <a:lstStyle>
            <a:lvl1pPr marL="0" indent="0" algn="ctr">
              <a:buNone/>
              <a:defRPr sz="1200">
                <a:solidFill>
                  <a:schemeClr val="accent1"/>
                </a:solidFill>
              </a:defRPr>
            </a:lvl1pPr>
          </a:lstStyle>
          <a:p>
            <a:endParaRPr lang="en-US"/>
          </a:p>
        </p:txBody>
      </p:sp>
      <p:sp>
        <p:nvSpPr>
          <p:cNvPr id="21" name="Content Placeholder 2">
            <a:extLst>
              <a:ext uri="{FF2B5EF4-FFF2-40B4-BE49-F238E27FC236}">
                <a16:creationId xmlns:a16="http://schemas.microsoft.com/office/drawing/2014/main" id="{7584C915-AEBA-9E46-B545-D476DC3D7F89}"/>
              </a:ext>
            </a:extLst>
          </p:cNvPr>
          <p:cNvSpPr>
            <a:spLocks noGrp="1"/>
          </p:cNvSpPr>
          <p:nvPr>
            <p:ph idx="15"/>
          </p:nvPr>
        </p:nvSpPr>
        <p:spPr>
          <a:xfrm>
            <a:off x="499872" y="1462617"/>
            <a:ext cx="5364480" cy="4231204"/>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Footer Placeholder 3">
            <a:extLst>
              <a:ext uri="{FF2B5EF4-FFF2-40B4-BE49-F238E27FC236}">
                <a16:creationId xmlns:a16="http://schemas.microsoft.com/office/drawing/2014/main" id="{593C8B9C-2327-2A43-9C91-A40CC38C2125}"/>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370626485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itle (2-line), content and chart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6400800" y="1792224"/>
            <a:ext cx="5181600" cy="3901440"/>
          </a:xfrm>
        </p:spPr>
        <p:txBody>
          <a:bodyPr anchor="ctr"/>
          <a:lstStyle>
            <a:lvl1pPr marL="0" indent="0" algn="ctr">
              <a:buNone/>
              <a:defRPr sz="1200">
                <a:solidFill>
                  <a:schemeClr val="accent1"/>
                </a:solidFill>
              </a:defRPr>
            </a:lvl1pPr>
          </a:lstStyle>
          <a:p>
            <a:endParaRPr lang="en-US"/>
          </a:p>
        </p:txBody>
      </p:sp>
      <p:sp>
        <p:nvSpPr>
          <p:cNvPr id="20" name="Footer Placeholder 3">
            <a:extLst>
              <a:ext uri="{FF2B5EF4-FFF2-40B4-BE49-F238E27FC236}">
                <a16:creationId xmlns:a16="http://schemas.microsoft.com/office/drawing/2014/main" id="{593C8B9C-2327-2A43-9C91-A40CC38C2125}"/>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50" name="Content Placeholder 2">
            <a:extLst>
              <a:ext uri="{FF2B5EF4-FFF2-40B4-BE49-F238E27FC236}">
                <a16:creationId xmlns:a16="http://schemas.microsoft.com/office/drawing/2014/main" id="{254BAD4D-A958-A440-B45A-D94955E74A05}"/>
              </a:ext>
            </a:extLst>
          </p:cNvPr>
          <p:cNvSpPr>
            <a:spLocks noGrp="1"/>
          </p:cNvSpPr>
          <p:nvPr>
            <p:ph idx="15"/>
          </p:nvPr>
        </p:nvSpPr>
        <p:spPr>
          <a:xfrm>
            <a:off x="499872" y="1828802"/>
            <a:ext cx="5364480" cy="3865021"/>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marL="122764" marR="0" lvl="0" indent="-122764" algn="l" defTabSz="914377" rtl="0" eaLnBrk="1" fontAlgn="auto" latinLnBrk="0" hangingPunct="1">
              <a:lnSpc>
                <a:spcPct val="100000"/>
              </a:lnSpc>
              <a:spcBef>
                <a:spcPts val="400"/>
              </a:spcBef>
              <a:spcAft>
                <a:spcPts val="4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 name="Title 1">
            <a:extLst>
              <a:ext uri="{FF2B5EF4-FFF2-40B4-BE49-F238E27FC236}">
                <a16:creationId xmlns:a16="http://schemas.microsoft.com/office/drawing/2014/main" id="{30378E39-EE63-5F43-BA84-E27BA0E2F43D}"/>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1525391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ab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4" name="Table Placeholder 3">
            <a:extLst>
              <a:ext uri="{FF2B5EF4-FFF2-40B4-BE49-F238E27FC236}">
                <a16:creationId xmlns:a16="http://schemas.microsoft.com/office/drawing/2014/main" id="{18412AE7-14E8-314D-8735-18215A59D225}"/>
              </a:ext>
            </a:extLst>
          </p:cNvPr>
          <p:cNvSpPr>
            <a:spLocks noGrp="1"/>
          </p:cNvSpPr>
          <p:nvPr>
            <p:ph type="tbl" sz="quarter" idx="14"/>
          </p:nvPr>
        </p:nvSpPr>
        <p:spPr>
          <a:xfrm>
            <a:off x="609600" y="1658112"/>
            <a:ext cx="10972800" cy="4035552"/>
          </a:xfrm>
        </p:spPr>
        <p:txBody>
          <a:bodyPr anchor="ctr"/>
          <a:lstStyle>
            <a:lvl1pPr marL="0" indent="0" algn="ctr">
              <a:buNone/>
              <a:defRPr sz="1200">
                <a:solidFill>
                  <a:schemeClr val="accent1"/>
                </a:solidFill>
              </a:defRPr>
            </a:lvl1pPr>
          </a:lstStyle>
          <a:p>
            <a:endParaRPr lang="en-US"/>
          </a:p>
        </p:txBody>
      </p:sp>
      <p:sp>
        <p:nvSpPr>
          <p:cNvPr id="7" name="Footer Placeholder 3">
            <a:extLst>
              <a:ext uri="{FF2B5EF4-FFF2-40B4-BE49-F238E27FC236}">
                <a16:creationId xmlns:a16="http://schemas.microsoft.com/office/drawing/2014/main" id="{0757D4EE-7E0C-E842-839C-0E9231F5BB1B}"/>
              </a:ext>
            </a:extLst>
          </p:cNvPr>
          <p:cNvSpPr>
            <a:spLocks noGrp="1"/>
          </p:cNvSpPr>
          <p:nvPr>
            <p:ph type="ftr" sz="quarter" idx="3"/>
          </p:nvPr>
        </p:nvSpPr>
        <p:spPr>
          <a:xfrm>
            <a:off x="7930558" y="6241565"/>
            <a:ext cx="3284969"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2166388772"/>
      </p:ext>
    </p:extLst>
  </p:cSld>
  <p:clrMapOvr>
    <a:masterClrMapping/>
  </p:clrMapOvr>
  <p:extLst>
    <p:ext uri="{DCECCB84-F9BA-43D5-87BE-67443E8EF086}">
      <p15:sldGuideLst xmlns:p15="http://schemas.microsoft.com/office/powerpoint/2012/main"/>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itle, content and char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3" name="Content Placeholder 2">
            <a:extLst>
              <a:ext uri="{FF2B5EF4-FFF2-40B4-BE49-F238E27FC236}">
                <a16:creationId xmlns:a16="http://schemas.microsoft.com/office/drawing/2014/main" id="{6FFA7B42-D455-1E4D-9ED5-D09FA229AD73}"/>
              </a:ext>
            </a:extLst>
          </p:cNvPr>
          <p:cNvSpPr>
            <a:spLocks noGrp="1"/>
          </p:cNvSpPr>
          <p:nvPr>
            <p:ph idx="1"/>
          </p:nvPr>
        </p:nvSpPr>
        <p:spPr>
          <a:xfrm>
            <a:off x="499873" y="1463041"/>
            <a:ext cx="4702895" cy="4225577"/>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58227" indent="-112181">
              <a:lnSpc>
                <a:spcPct val="100000"/>
              </a:lnSpc>
              <a:spcBef>
                <a:spcPts val="0"/>
              </a:spcBef>
              <a:spcAft>
                <a:spcPts val="800"/>
              </a:spcAft>
              <a:buClr>
                <a:schemeClr val="accent1"/>
              </a:buClr>
              <a:buFont typeface="System Font Regular"/>
              <a:buChar char="-"/>
              <a:tabLst/>
              <a:defRPr sz="1900">
                <a:solidFill>
                  <a:schemeClr val="accent1"/>
                </a:solidFill>
              </a:defRPr>
            </a:lvl2pPr>
            <a:lvl3pPr marL="376757" indent="-107948">
              <a:lnSpc>
                <a:spcPct val="100000"/>
              </a:lnSpc>
              <a:spcBef>
                <a:spcPts val="0"/>
              </a:spcBef>
              <a:spcAft>
                <a:spcPts val="800"/>
              </a:spcAft>
              <a:buClr>
                <a:schemeClr val="accent1"/>
              </a:buClr>
              <a:tabLst/>
              <a:defRPr sz="1600">
                <a:solidFill>
                  <a:schemeClr val="accent1"/>
                </a:solidFill>
              </a:defRPr>
            </a:lvl3pPr>
            <a:lvl4pPr marL="484705" indent="-107948">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118530">
              <a:lnSpc>
                <a:spcPct val="100000"/>
              </a:lnSpc>
              <a:spcBef>
                <a:spcPts val="0"/>
              </a:spcBef>
              <a:spcAft>
                <a:spcPts val="800"/>
              </a:spcAft>
              <a:buClr>
                <a:schemeClr val="accent1"/>
              </a:buClr>
              <a:tabLst/>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5393267" y="1461449"/>
            <a:ext cx="6278880" cy="4218432"/>
          </a:xfrm>
        </p:spPr>
        <p:txBody>
          <a:bodyPr anchor="ctr"/>
          <a:lstStyle>
            <a:lvl1pPr marL="0" indent="0" algn="ctr">
              <a:buNone/>
              <a:defRPr sz="1200">
                <a:solidFill>
                  <a:schemeClr val="accent1"/>
                </a:solidFill>
              </a:defRPr>
            </a:lvl1pPr>
          </a:lstStyle>
          <a:p>
            <a:endParaRPr lang="en-US"/>
          </a:p>
        </p:txBody>
      </p:sp>
      <p:sp>
        <p:nvSpPr>
          <p:cNvPr id="28" name="Footer Placeholder 3">
            <a:extLst>
              <a:ext uri="{FF2B5EF4-FFF2-40B4-BE49-F238E27FC236}">
                <a16:creationId xmlns:a16="http://schemas.microsoft.com/office/drawing/2014/main" id="{73CCDD9D-AE73-5B4E-8E6D-1B5B9FA6A313}"/>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34216998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itle (2-line), content and chart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5388864" y="1828801"/>
            <a:ext cx="6278880" cy="3864864"/>
          </a:xfrm>
        </p:spPr>
        <p:txBody>
          <a:bodyPr anchor="ctr"/>
          <a:lstStyle>
            <a:lvl1pPr marL="0" indent="0" algn="ctr">
              <a:buNone/>
              <a:defRPr sz="1200">
                <a:solidFill>
                  <a:schemeClr val="accent1"/>
                </a:solidFill>
              </a:defRPr>
            </a:lvl1pPr>
          </a:lstStyle>
          <a:p>
            <a:endParaRPr lang="en-US"/>
          </a:p>
        </p:txBody>
      </p:sp>
      <p:sp>
        <p:nvSpPr>
          <p:cNvPr id="28" name="Footer Placeholder 3">
            <a:extLst>
              <a:ext uri="{FF2B5EF4-FFF2-40B4-BE49-F238E27FC236}">
                <a16:creationId xmlns:a16="http://schemas.microsoft.com/office/drawing/2014/main" id="{73CCDD9D-AE73-5B4E-8E6D-1B5B9FA6A313}"/>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63" name="Content Placeholder 2">
            <a:extLst>
              <a:ext uri="{FF2B5EF4-FFF2-40B4-BE49-F238E27FC236}">
                <a16:creationId xmlns:a16="http://schemas.microsoft.com/office/drawing/2014/main" id="{1EF2830B-505D-3247-9562-60314ACE4164}"/>
              </a:ext>
            </a:extLst>
          </p:cNvPr>
          <p:cNvSpPr>
            <a:spLocks noGrp="1"/>
          </p:cNvSpPr>
          <p:nvPr>
            <p:ph idx="15"/>
          </p:nvPr>
        </p:nvSpPr>
        <p:spPr>
          <a:xfrm>
            <a:off x="499873" y="1828802"/>
            <a:ext cx="4702895" cy="3865021"/>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marL="122764" marR="0" lvl="0" indent="-122764" algn="l" defTabSz="914377" rtl="0" eaLnBrk="1" fontAlgn="auto" latinLnBrk="0" hangingPunct="1">
              <a:lnSpc>
                <a:spcPct val="100000"/>
              </a:lnSpc>
              <a:spcBef>
                <a:spcPts val="400"/>
              </a:spcBef>
              <a:spcAft>
                <a:spcPts val="4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4" name="Title 1">
            <a:extLst>
              <a:ext uri="{FF2B5EF4-FFF2-40B4-BE49-F238E27FC236}">
                <a16:creationId xmlns:a16="http://schemas.microsoft.com/office/drawing/2014/main" id="{961B6958-FC02-3943-AAE0-C24A8AD0B6BB}"/>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107307696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itle, content and chart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512064" y="1280160"/>
            <a:ext cx="11192256" cy="4413504"/>
          </a:xfrm>
        </p:spPr>
        <p:txBody>
          <a:bodyPr anchor="ctr"/>
          <a:lstStyle>
            <a:lvl1pPr marL="0" indent="0" algn="ctr">
              <a:buFont typeface="Arial" panose="020B0604020202020204" pitchFamily="34" charset="0"/>
              <a:buNone/>
              <a:defRPr sz="1200">
                <a:solidFill>
                  <a:schemeClr val="accent1"/>
                </a:solidFill>
              </a:defRPr>
            </a:lvl1pPr>
          </a:lstStyle>
          <a:p>
            <a:endParaRPr lang="en-US"/>
          </a:p>
        </p:txBody>
      </p:sp>
      <p:sp>
        <p:nvSpPr>
          <p:cNvPr id="16" name="Footer Placeholder 3">
            <a:extLst>
              <a:ext uri="{FF2B5EF4-FFF2-40B4-BE49-F238E27FC236}">
                <a16:creationId xmlns:a16="http://schemas.microsoft.com/office/drawing/2014/main" id="{5219E52D-E660-1842-9FA4-3E9C0B97A407}"/>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63" name="Title 1">
            <a:extLst>
              <a:ext uri="{FF2B5EF4-FFF2-40B4-BE49-F238E27FC236}">
                <a16:creationId xmlns:a16="http://schemas.microsoft.com/office/drawing/2014/main" id="{9B91C294-EF6A-8D47-BC58-4FB5C91EF5ED}"/>
              </a:ext>
            </a:extLst>
          </p:cNvPr>
          <p:cNvSpPr>
            <a:spLocks noGrp="1"/>
          </p:cNvSpPr>
          <p:nvPr>
            <p:ph type="title" hasCustomPrompt="1"/>
          </p:nvPr>
        </p:nvSpPr>
        <p:spPr>
          <a:xfrm>
            <a:off x="517233" y="469287"/>
            <a:ext cx="11082528" cy="694893"/>
          </a:xfrm>
        </p:spPr>
        <p:txBody>
          <a:bodyPr/>
          <a:lstStyle>
            <a:lvl1pPr>
              <a:lnSpc>
                <a:spcPct val="100000"/>
              </a:lnSpc>
              <a:defRPr sz="3200"/>
            </a:lvl1pPr>
          </a:lstStyle>
          <a:p>
            <a:r>
              <a:rPr lang="en-US"/>
              <a:t>Click to add a title style</a:t>
            </a:r>
          </a:p>
        </p:txBody>
      </p:sp>
    </p:spTree>
    <p:extLst>
      <p:ext uri="{BB962C8B-B14F-4D97-AF65-F5344CB8AC3E}">
        <p14:creationId xmlns:p14="http://schemas.microsoft.com/office/powerpoint/2010/main" val="1161517734"/>
      </p:ext>
    </p:extLst>
  </p:cSld>
  <p:clrMapOvr>
    <a:masterClrMapping/>
  </p:clrMapOvr>
  <p:extLst>
    <p:ext uri="{DCECCB84-F9BA-43D5-87BE-67443E8EF086}">
      <p15:sldGuideLst xmlns:p15="http://schemas.microsoft.com/office/powerpoint/2012/main"/>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Title (2-line), content and chart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512064" y="1670304"/>
            <a:ext cx="11192256" cy="4023360"/>
          </a:xfrm>
        </p:spPr>
        <p:txBody>
          <a:bodyPr anchor="ctr"/>
          <a:lstStyle>
            <a:lvl1pPr marL="0" indent="0" algn="ctr">
              <a:buFont typeface="Arial" panose="020B0604020202020204" pitchFamily="34" charset="0"/>
              <a:buNone/>
              <a:defRPr sz="1200">
                <a:solidFill>
                  <a:schemeClr val="accent1"/>
                </a:solidFill>
              </a:defRPr>
            </a:lvl1pPr>
          </a:lstStyle>
          <a:p>
            <a:endParaRPr lang="en-US"/>
          </a:p>
        </p:txBody>
      </p:sp>
      <p:sp>
        <p:nvSpPr>
          <p:cNvPr id="16" name="Footer Placeholder 3">
            <a:extLst>
              <a:ext uri="{FF2B5EF4-FFF2-40B4-BE49-F238E27FC236}">
                <a16:creationId xmlns:a16="http://schemas.microsoft.com/office/drawing/2014/main" id="{5219E52D-E660-1842-9FA4-3E9C0B97A407}"/>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63" name="Title 1">
            <a:extLst>
              <a:ext uri="{FF2B5EF4-FFF2-40B4-BE49-F238E27FC236}">
                <a16:creationId xmlns:a16="http://schemas.microsoft.com/office/drawing/2014/main" id="{9B91C294-EF6A-8D47-BC58-4FB5C91EF5ED}"/>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628382969"/>
      </p:ext>
    </p:extLst>
  </p:cSld>
  <p:clrMapOvr>
    <a:masterClrMapping/>
  </p:clrMapOvr>
  <p:extLst>
    <p:ext uri="{DCECCB84-F9BA-43D5-87BE-67443E8EF086}">
      <p15:sldGuideLst xmlns:p15="http://schemas.microsoft.com/office/powerpoint/2012/main"/>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p:nvPr>
        </p:nvSpPr>
        <p:spPr>
          <a:xfrm>
            <a:off x="517234" y="469286"/>
            <a:ext cx="11096132" cy="732508"/>
          </a:xfrm>
        </p:spPr>
        <p:txBody>
          <a:bodyPr vert="horz" lIns="91440" tIns="45720" rIns="91440" bIns="45720" rtlCol="0" anchor="t" anchorCtr="0">
            <a:noAutofit/>
          </a:bodyPr>
          <a:lstStyle>
            <a:lvl1pPr>
              <a:lnSpc>
                <a:spcPct val="100000"/>
              </a:lnSpc>
              <a:defRPr lang="en-US"/>
            </a:lvl1pPr>
          </a:lstStyle>
          <a:p>
            <a:pPr lvl="0"/>
            <a:r>
              <a:rPr lang="en-US"/>
              <a:t>Click to edit Master title style</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36345" y="6241565"/>
            <a:ext cx="3283772" cy="366183"/>
          </a:xfrm>
          <a:prstGeom prst="rect">
            <a:avLst/>
          </a:prstGeom>
        </p:spPr>
        <p:txBody>
          <a:bodyPr vert="horz" lIns="91440" tIns="45720" rIns="91440" bIns="45720" rtlCol="0" anchor="ctr"/>
          <a:lstStyle>
            <a:lvl1pPr algn="r">
              <a:buClr>
                <a:schemeClr val="accent1"/>
              </a:buClr>
              <a:defRPr sz="1067">
                <a:solidFill>
                  <a:schemeClr val="accent1"/>
                </a:solidFill>
              </a:defRPr>
            </a:lvl1pPr>
          </a:lstStyle>
          <a:p>
            <a:r>
              <a:rPr lang="en-US"/>
              <a:t>Type division name here</a:t>
            </a:r>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2100304" y="1882026"/>
            <a:ext cx="7909277" cy="3093949"/>
          </a:xfrm>
        </p:spPr>
        <p:txBody>
          <a:bodyPr anchor="ctr" anchorCtr="0"/>
          <a:lstStyle>
            <a:lvl1pPr marL="256111" indent="-256111">
              <a:spcBef>
                <a:spcPts val="800"/>
              </a:spcBef>
              <a:spcAft>
                <a:spcPts val="400"/>
              </a:spcAft>
              <a:buClr>
                <a:schemeClr val="accent1"/>
              </a:buClr>
              <a:buFont typeface="+mj-lt"/>
              <a:buAutoNum type="arabicPeriod"/>
              <a:tabLst/>
              <a:defRPr sz="1900"/>
            </a:lvl1pPr>
            <a:lvl2pPr marL="396875" indent="-149225">
              <a:spcBef>
                <a:spcPts val="0"/>
              </a:spcBef>
              <a:spcAft>
                <a:spcPts val="400"/>
              </a:spcAft>
              <a:buClr>
                <a:schemeClr val="accent1"/>
              </a:buClr>
              <a:buFont typeface="Arial" panose="020B0604020202020204" pitchFamily="34" charset="0"/>
              <a:buChar char="•"/>
              <a:tabLst/>
              <a:defRPr sz="1700"/>
            </a:lvl2pPr>
            <a:lvl3pPr marL="520687" indent="-304792">
              <a:spcBef>
                <a:spcPts val="0"/>
              </a:spcBef>
              <a:spcAft>
                <a:spcPts val="400"/>
              </a:spcAft>
              <a:buFont typeface="+mj-lt"/>
              <a:buAutoNum type="arabicPeriod"/>
              <a:defRPr sz="1467"/>
            </a:lvl3pPr>
            <a:lvl4pPr marL="626518" indent="-304792">
              <a:spcBef>
                <a:spcPts val="0"/>
              </a:spcBef>
              <a:spcAft>
                <a:spcPts val="400"/>
              </a:spcAft>
              <a:buFont typeface="+mj-lt"/>
              <a:buAutoNum type="arabicPeriod"/>
              <a:defRPr sz="1400"/>
            </a:lvl4pPr>
            <a:lvl5pPr marL="719649" indent="-304792">
              <a:spcBef>
                <a:spcPts val="0"/>
              </a:spcBef>
              <a:spcAft>
                <a:spcPts val="400"/>
              </a:spcAft>
              <a:buFont typeface="+mj-lt"/>
              <a:buAutoNum type="arabicPeriod"/>
              <a:defRPr sz="1333"/>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320809050"/>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Four sections w/ number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7489855-8317-B94A-AEDA-A5FFAA2CD60C}"/>
              </a:ext>
            </a:extLst>
          </p:cNvPr>
          <p:cNvSpPr>
            <a:spLocks noGrp="1"/>
          </p:cNvSpPr>
          <p:nvPr>
            <p:ph type="sldNum" sz="quarter" idx="10"/>
          </p:nvPr>
        </p:nvSpPr>
        <p:spPr/>
        <p:txBody>
          <a:bodyPr/>
          <a:lstStyle/>
          <a:p>
            <a:fld id="{66DE20E4-D496-034F-914D-F7F15B93E95B}" type="slidenum">
              <a:rPr lang="en-US" smtClean="0"/>
              <a:pPr/>
              <a:t>‹#›</a:t>
            </a:fld>
            <a:endParaRPr lang="en-US"/>
          </a:p>
        </p:txBody>
      </p:sp>
      <p:cxnSp>
        <p:nvCxnSpPr>
          <p:cNvPr id="5" name="Straight Connector 4">
            <a:extLst>
              <a:ext uri="{FF2B5EF4-FFF2-40B4-BE49-F238E27FC236}">
                <a16:creationId xmlns:a16="http://schemas.microsoft.com/office/drawing/2014/main" id="{45C0617B-A41B-B94F-A8DE-6993D064F9CD}"/>
              </a:ext>
            </a:extLst>
          </p:cNvPr>
          <p:cNvCxnSpPr>
            <a:cxnSpLocks/>
          </p:cNvCxnSpPr>
          <p:nvPr userDrawn="1"/>
        </p:nvCxnSpPr>
        <p:spPr>
          <a:xfrm flipH="1">
            <a:off x="1174582" y="1859644"/>
            <a:ext cx="9842839" cy="0"/>
          </a:xfrm>
          <a:prstGeom prst="line">
            <a:avLst/>
          </a:prstGeom>
          <a:noFill/>
          <a:ln w="9525" cap="flat" cmpd="sng" algn="ctr">
            <a:solidFill>
              <a:schemeClr val="tx2">
                <a:lumMod val="60000"/>
                <a:lumOff val="40000"/>
              </a:schemeClr>
            </a:solidFill>
            <a:prstDash val="solid"/>
          </a:ln>
          <a:effectLst/>
        </p:spPr>
      </p:cxnSp>
      <p:cxnSp>
        <p:nvCxnSpPr>
          <p:cNvPr id="6" name="Straight Connector 5">
            <a:extLst>
              <a:ext uri="{FF2B5EF4-FFF2-40B4-BE49-F238E27FC236}">
                <a16:creationId xmlns:a16="http://schemas.microsoft.com/office/drawing/2014/main" id="{C370CE82-930F-F04F-9C79-0DB4507F891E}"/>
              </a:ext>
            </a:extLst>
          </p:cNvPr>
          <p:cNvCxnSpPr>
            <a:cxnSpLocks/>
          </p:cNvCxnSpPr>
          <p:nvPr userDrawn="1"/>
        </p:nvCxnSpPr>
        <p:spPr>
          <a:xfrm flipH="1">
            <a:off x="1174581" y="3200217"/>
            <a:ext cx="9842840" cy="0"/>
          </a:xfrm>
          <a:prstGeom prst="line">
            <a:avLst/>
          </a:prstGeom>
          <a:noFill/>
          <a:ln w="9525" cap="flat" cmpd="sng" algn="ctr">
            <a:solidFill>
              <a:schemeClr val="tx2">
                <a:lumMod val="60000"/>
                <a:lumOff val="40000"/>
              </a:schemeClr>
            </a:solidFill>
            <a:prstDash val="solid"/>
          </a:ln>
          <a:effectLst/>
        </p:spPr>
      </p:cxnSp>
      <p:cxnSp>
        <p:nvCxnSpPr>
          <p:cNvPr id="7" name="Straight Connector 6">
            <a:extLst>
              <a:ext uri="{FF2B5EF4-FFF2-40B4-BE49-F238E27FC236}">
                <a16:creationId xmlns:a16="http://schemas.microsoft.com/office/drawing/2014/main" id="{3A4F78B3-98DE-5B49-85FD-A2910B7B5517}"/>
              </a:ext>
            </a:extLst>
          </p:cNvPr>
          <p:cNvCxnSpPr>
            <a:cxnSpLocks/>
          </p:cNvCxnSpPr>
          <p:nvPr userDrawn="1"/>
        </p:nvCxnSpPr>
        <p:spPr>
          <a:xfrm flipH="1">
            <a:off x="1174581" y="4540791"/>
            <a:ext cx="9842840" cy="0"/>
          </a:xfrm>
          <a:prstGeom prst="line">
            <a:avLst/>
          </a:prstGeom>
          <a:noFill/>
          <a:ln w="9525" cap="flat" cmpd="sng" algn="ctr">
            <a:solidFill>
              <a:schemeClr val="tx2">
                <a:lumMod val="60000"/>
                <a:lumOff val="40000"/>
              </a:schemeClr>
            </a:solidFill>
            <a:prstDash val="solid"/>
          </a:ln>
          <a:effectLst/>
        </p:spPr>
      </p:cxnSp>
      <p:sp>
        <p:nvSpPr>
          <p:cNvPr id="34" name="Text Placeholder 33">
            <a:extLst>
              <a:ext uri="{FF2B5EF4-FFF2-40B4-BE49-F238E27FC236}">
                <a16:creationId xmlns:a16="http://schemas.microsoft.com/office/drawing/2014/main" id="{9CB06751-CB75-614D-A598-4763478A2CC7}"/>
              </a:ext>
            </a:extLst>
          </p:cNvPr>
          <p:cNvSpPr>
            <a:spLocks noGrp="1"/>
          </p:cNvSpPr>
          <p:nvPr userDrawn="1">
            <p:ph type="body" sz="quarter" idx="12" hasCustomPrompt="1"/>
          </p:nvPr>
        </p:nvSpPr>
        <p:spPr>
          <a:xfrm>
            <a:off x="1174581" y="732592"/>
            <a:ext cx="1072896"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333" b="1">
                <a:solidFill>
                  <a:schemeClr val="accent1"/>
                </a:solidFill>
                <a:latin typeface="+mn-lt"/>
                <a:cs typeface="Times New Roman" panose="02020603050405020304" pitchFamily="18" charset="0"/>
              </a:defRPr>
            </a:lvl1pPr>
            <a:lvl2pPr>
              <a:defRPr sz="5333">
                <a:solidFill>
                  <a:schemeClr val="bg1"/>
                </a:solidFill>
                <a:latin typeface="+mj-lt"/>
              </a:defRPr>
            </a:lvl2pPr>
            <a:lvl3pPr>
              <a:defRPr sz="5333">
                <a:solidFill>
                  <a:schemeClr val="bg1"/>
                </a:solidFill>
                <a:latin typeface="+mj-lt"/>
              </a:defRPr>
            </a:lvl3pPr>
            <a:lvl4pPr>
              <a:defRPr sz="5333">
                <a:solidFill>
                  <a:schemeClr val="bg1"/>
                </a:solidFill>
                <a:latin typeface="+mj-lt"/>
              </a:defRPr>
            </a:lvl4pPr>
            <a:lvl5pPr>
              <a:defRPr sz="5333">
                <a:solidFill>
                  <a:schemeClr val="bg1"/>
                </a:solidFill>
                <a:latin typeface="+mj-lt"/>
              </a:defRPr>
            </a:lvl5pPr>
          </a:lstStyle>
          <a:p>
            <a:pPr lvl="0"/>
            <a:r>
              <a:rPr lang="en-US"/>
              <a:t>#</a:t>
            </a:r>
          </a:p>
        </p:txBody>
      </p:sp>
      <p:sp>
        <p:nvSpPr>
          <p:cNvPr id="35" name="Text Placeholder 33">
            <a:extLst>
              <a:ext uri="{FF2B5EF4-FFF2-40B4-BE49-F238E27FC236}">
                <a16:creationId xmlns:a16="http://schemas.microsoft.com/office/drawing/2014/main" id="{0F5B778C-62CF-294F-A8A7-ADB8D30F7E4B}"/>
              </a:ext>
            </a:extLst>
          </p:cNvPr>
          <p:cNvSpPr>
            <a:spLocks noGrp="1"/>
          </p:cNvSpPr>
          <p:nvPr userDrawn="1">
            <p:ph type="body" sz="quarter" idx="13" hasCustomPrompt="1"/>
          </p:nvPr>
        </p:nvSpPr>
        <p:spPr>
          <a:xfrm>
            <a:off x="1174581" y="2073665"/>
            <a:ext cx="1072896"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333" b="1">
                <a:solidFill>
                  <a:schemeClr val="accent1"/>
                </a:solidFill>
                <a:latin typeface="+mn-lt"/>
                <a:cs typeface="Times New Roman" panose="02020603050405020304" pitchFamily="18" charset="0"/>
              </a:defRPr>
            </a:lvl1pPr>
            <a:lvl2pPr>
              <a:defRPr sz="5333">
                <a:solidFill>
                  <a:schemeClr val="bg1"/>
                </a:solidFill>
                <a:latin typeface="+mj-lt"/>
              </a:defRPr>
            </a:lvl2pPr>
            <a:lvl3pPr>
              <a:defRPr sz="5333">
                <a:solidFill>
                  <a:schemeClr val="bg1"/>
                </a:solidFill>
                <a:latin typeface="+mj-lt"/>
              </a:defRPr>
            </a:lvl3pPr>
            <a:lvl4pPr>
              <a:defRPr sz="5333">
                <a:solidFill>
                  <a:schemeClr val="bg1"/>
                </a:solidFill>
                <a:latin typeface="+mj-lt"/>
              </a:defRPr>
            </a:lvl4pPr>
            <a:lvl5pPr>
              <a:defRPr sz="5333">
                <a:solidFill>
                  <a:schemeClr val="bg1"/>
                </a:solidFill>
                <a:latin typeface="+mj-lt"/>
              </a:defRPr>
            </a:lvl5pPr>
          </a:lstStyle>
          <a:p>
            <a:pPr lvl="0"/>
            <a:r>
              <a:rPr lang="en-US"/>
              <a:t>#</a:t>
            </a:r>
          </a:p>
        </p:txBody>
      </p:sp>
      <p:sp>
        <p:nvSpPr>
          <p:cNvPr id="36" name="Text Placeholder 33">
            <a:extLst>
              <a:ext uri="{FF2B5EF4-FFF2-40B4-BE49-F238E27FC236}">
                <a16:creationId xmlns:a16="http://schemas.microsoft.com/office/drawing/2014/main" id="{0C74DA92-54F5-534D-89FC-7CCB28538954}"/>
              </a:ext>
            </a:extLst>
          </p:cNvPr>
          <p:cNvSpPr>
            <a:spLocks noGrp="1"/>
          </p:cNvSpPr>
          <p:nvPr userDrawn="1">
            <p:ph type="body" sz="quarter" idx="14" hasCustomPrompt="1"/>
          </p:nvPr>
        </p:nvSpPr>
        <p:spPr>
          <a:xfrm>
            <a:off x="1174581" y="3414239"/>
            <a:ext cx="1072896"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333" b="1">
                <a:solidFill>
                  <a:schemeClr val="accent1"/>
                </a:solidFill>
                <a:latin typeface="+mn-lt"/>
                <a:cs typeface="Times New Roman" panose="02020603050405020304" pitchFamily="18" charset="0"/>
              </a:defRPr>
            </a:lvl1pPr>
            <a:lvl2pPr>
              <a:defRPr sz="5333">
                <a:solidFill>
                  <a:schemeClr val="bg1"/>
                </a:solidFill>
                <a:latin typeface="+mj-lt"/>
              </a:defRPr>
            </a:lvl2pPr>
            <a:lvl3pPr>
              <a:defRPr sz="5333">
                <a:solidFill>
                  <a:schemeClr val="bg1"/>
                </a:solidFill>
                <a:latin typeface="+mj-lt"/>
              </a:defRPr>
            </a:lvl3pPr>
            <a:lvl4pPr>
              <a:defRPr sz="5333">
                <a:solidFill>
                  <a:schemeClr val="bg1"/>
                </a:solidFill>
                <a:latin typeface="+mj-lt"/>
              </a:defRPr>
            </a:lvl4pPr>
            <a:lvl5pPr>
              <a:defRPr sz="5333">
                <a:solidFill>
                  <a:schemeClr val="bg1"/>
                </a:solidFill>
                <a:latin typeface="+mj-lt"/>
              </a:defRPr>
            </a:lvl5pPr>
          </a:lstStyle>
          <a:p>
            <a:pPr lvl="0"/>
            <a:r>
              <a:rPr lang="en-US"/>
              <a:t>#</a:t>
            </a:r>
          </a:p>
        </p:txBody>
      </p:sp>
      <p:sp>
        <p:nvSpPr>
          <p:cNvPr id="37" name="Text Placeholder 33">
            <a:extLst>
              <a:ext uri="{FF2B5EF4-FFF2-40B4-BE49-F238E27FC236}">
                <a16:creationId xmlns:a16="http://schemas.microsoft.com/office/drawing/2014/main" id="{9F262C8B-5C7F-B14A-BA25-50C34A7FD288}"/>
              </a:ext>
            </a:extLst>
          </p:cNvPr>
          <p:cNvSpPr>
            <a:spLocks noGrp="1"/>
          </p:cNvSpPr>
          <p:nvPr userDrawn="1">
            <p:ph type="body" sz="quarter" idx="15" hasCustomPrompt="1"/>
          </p:nvPr>
        </p:nvSpPr>
        <p:spPr>
          <a:xfrm>
            <a:off x="1174581" y="4754312"/>
            <a:ext cx="1072896"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333" b="1">
                <a:solidFill>
                  <a:schemeClr val="accent1"/>
                </a:solidFill>
                <a:latin typeface="+mn-lt"/>
                <a:cs typeface="Times New Roman" panose="02020603050405020304" pitchFamily="18" charset="0"/>
              </a:defRPr>
            </a:lvl1pPr>
            <a:lvl2pPr>
              <a:defRPr sz="5333">
                <a:solidFill>
                  <a:schemeClr val="bg1"/>
                </a:solidFill>
                <a:latin typeface="+mj-lt"/>
              </a:defRPr>
            </a:lvl2pPr>
            <a:lvl3pPr>
              <a:defRPr sz="5333">
                <a:solidFill>
                  <a:schemeClr val="bg1"/>
                </a:solidFill>
                <a:latin typeface="+mj-lt"/>
              </a:defRPr>
            </a:lvl3pPr>
            <a:lvl4pPr>
              <a:defRPr sz="5333">
                <a:solidFill>
                  <a:schemeClr val="bg1"/>
                </a:solidFill>
                <a:latin typeface="+mj-lt"/>
              </a:defRPr>
            </a:lvl4pPr>
            <a:lvl5pPr>
              <a:defRPr sz="5333">
                <a:solidFill>
                  <a:schemeClr val="bg1"/>
                </a:solidFill>
                <a:latin typeface="+mj-lt"/>
              </a:defRPr>
            </a:lvl5pPr>
          </a:lstStyle>
          <a:p>
            <a:pPr lvl="0"/>
            <a:r>
              <a:rPr lang="en-US"/>
              <a:t>#</a:t>
            </a:r>
          </a:p>
        </p:txBody>
      </p:sp>
      <p:sp>
        <p:nvSpPr>
          <p:cNvPr id="39" name="Text Placeholder 38">
            <a:extLst>
              <a:ext uri="{FF2B5EF4-FFF2-40B4-BE49-F238E27FC236}">
                <a16:creationId xmlns:a16="http://schemas.microsoft.com/office/drawing/2014/main" id="{89565497-DFA6-8648-8348-656B1CD0CB5D}"/>
              </a:ext>
            </a:extLst>
          </p:cNvPr>
          <p:cNvSpPr>
            <a:spLocks noGrp="1"/>
          </p:cNvSpPr>
          <p:nvPr userDrawn="1">
            <p:ph type="body" sz="quarter" idx="16"/>
          </p:nvPr>
        </p:nvSpPr>
        <p:spPr>
          <a:xfrm>
            <a:off x="2564151" y="884540"/>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0" name="Text Placeholder 38">
            <a:extLst>
              <a:ext uri="{FF2B5EF4-FFF2-40B4-BE49-F238E27FC236}">
                <a16:creationId xmlns:a16="http://schemas.microsoft.com/office/drawing/2014/main" id="{B4122E31-736C-8348-B128-1CD0E14E534E}"/>
              </a:ext>
            </a:extLst>
          </p:cNvPr>
          <p:cNvSpPr>
            <a:spLocks noGrp="1"/>
          </p:cNvSpPr>
          <p:nvPr userDrawn="1">
            <p:ph type="body" sz="quarter" idx="17"/>
          </p:nvPr>
        </p:nvSpPr>
        <p:spPr>
          <a:xfrm>
            <a:off x="2564151" y="1178677"/>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1" name="Text Placeholder 38">
            <a:extLst>
              <a:ext uri="{FF2B5EF4-FFF2-40B4-BE49-F238E27FC236}">
                <a16:creationId xmlns:a16="http://schemas.microsoft.com/office/drawing/2014/main" id="{F1C4FB0D-60E5-B34D-8186-8489A2E53B57}"/>
              </a:ext>
            </a:extLst>
          </p:cNvPr>
          <p:cNvSpPr>
            <a:spLocks noGrp="1"/>
          </p:cNvSpPr>
          <p:nvPr userDrawn="1">
            <p:ph type="body" sz="quarter" idx="18"/>
          </p:nvPr>
        </p:nvSpPr>
        <p:spPr>
          <a:xfrm>
            <a:off x="2564151" y="2225112"/>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2" name="Text Placeholder 38">
            <a:extLst>
              <a:ext uri="{FF2B5EF4-FFF2-40B4-BE49-F238E27FC236}">
                <a16:creationId xmlns:a16="http://schemas.microsoft.com/office/drawing/2014/main" id="{8732636F-5A0B-A840-BE79-B043D65D5D3B}"/>
              </a:ext>
            </a:extLst>
          </p:cNvPr>
          <p:cNvSpPr>
            <a:spLocks noGrp="1"/>
          </p:cNvSpPr>
          <p:nvPr userDrawn="1">
            <p:ph type="body" sz="quarter" idx="19"/>
          </p:nvPr>
        </p:nvSpPr>
        <p:spPr>
          <a:xfrm>
            <a:off x="2564151" y="2519249"/>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3" name="Text Placeholder 38">
            <a:extLst>
              <a:ext uri="{FF2B5EF4-FFF2-40B4-BE49-F238E27FC236}">
                <a16:creationId xmlns:a16="http://schemas.microsoft.com/office/drawing/2014/main" id="{C4EA9612-68F2-FE49-9F0D-C26A6F9D5B5B}"/>
              </a:ext>
            </a:extLst>
          </p:cNvPr>
          <p:cNvSpPr>
            <a:spLocks noGrp="1"/>
          </p:cNvSpPr>
          <p:nvPr userDrawn="1">
            <p:ph type="body" sz="quarter" idx="20"/>
          </p:nvPr>
        </p:nvSpPr>
        <p:spPr>
          <a:xfrm>
            <a:off x="2564151" y="3559280"/>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4" name="Text Placeholder 38">
            <a:extLst>
              <a:ext uri="{FF2B5EF4-FFF2-40B4-BE49-F238E27FC236}">
                <a16:creationId xmlns:a16="http://schemas.microsoft.com/office/drawing/2014/main" id="{79BF31A7-530E-1E41-94FC-FA9E7BC6C34C}"/>
              </a:ext>
            </a:extLst>
          </p:cNvPr>
          <p:cNvSpPr>
            <a:spLocks noGrp="1"/>
          </p:cNvSpPr>
          <p:nvPr userDrawn="1">
            <p:ph type="body" sz="quarter" idx="21"/>
          </p:nvPr>
        </p:nvSpPr>
        <p:spPr>
          <a:xfrm>
            <a:off x="2564151" y="3853417"/>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5" name="Text Placeholder 38">
            <a:extLst>
              <a:ext uri="{FF2B5EF4-FFF2-40B4-BE49-F238E27FC236}">
                <a16:creationId xmlns:a16="http://schemas.microsoft.com/office/drawing/2014/main" id="{2FC45632-E38B-EE49-BF1C-ACA50BB521F0}"/>
              </a:ext>
            </a:extLst>
          </p:cNvPr>
          <p:cNvSpPr>
            <a:spLocks noGrp="1"/>
          </p:cNvSpPr>
          <p:nvPr userDrawn="1">
            <p:ph type="body" sz="quarter" idx="22"/>
          </p:nvPr>
        </p:nvSpPr>
        <p:spPr>
          <a:xfrm>
            <a:off x="2564151" y="4899852"/>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6" name="Text Placeholder 38">
            <a:extLst>
              <a:ext uri="{FF2B5EF4-FFF2-40B4-BE49-F238E27FC236}">
                <a16:creationId xmlns:a16="http://schemas.microsoft.com/office/drawing/2014/main" id="{DCE681FC-C488-A04F-8F37-E3BE5F140647}"/>
              </a:ext>
            </a:extLst>
          </p:cNvPr>
          <p:cNvSpPr>
            <a:spLocks noGrp="1"/>
          </p:cNvSpPr>
          <p:nvPr userDrawn="1">
            <p:ph type="body" sz="quarter" idx="23"/>
          </p:nvPr>
        </p:nvSpPr>
        <p:spPr>
          <a:xfrm>
            <a:off x="2564151" y="5193989"/>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51" name="Footer Placeholder 50">
            <a:extLst>
              <a:ext uri="{FF2B5EF4-FFF2-40B4-BE49-F238E27FC236}">
                <a16:creationId xmlns:a16="http://schemas.microsoft.com/office/drawing/2014/main" id="{85A7982A-004D-7745-A737-44A85812F968}"/>
              </a:ext>
            </a:extLst>
          </p:cNvPr>
          <p:cNvSpPr>
            <a:spLocks noGrp="1"/>
          </p:cNvSpPr>
          <p:nvPr>
            <p:ph type="ftr" sz="quarter" idx="25"/>
          </p:nvPr>
        </p:nvSpPr>
        <p:spPr/>
        <p:txBody>
          <a:bodyPr/>
          <a:lstStyle/>
          <a:p>
            <a:r>
              <a:rPr lang="en-US"/>
              <a:t>Type division name here</a:t>
            </a:r>
          </a:p>
        </p:txBody>
      </p:sp>
    </p:spTree>
    <p:extLst>
      <p:ext uri="{BB962C8B-B14F-4D97-AF65-F5344CB8AC3E}">
        <p14:creationId xmlns:p14="http://schemas.microsoft.com/office/powerpoint/2010/main" val="45060418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Four sections with ico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7489855-8317-B94A-AEDA-A5FFAA2CD60C}"/>
              </a:ext>
            </a:extLst>
          </p:cNvPr>
          <p:cNvSpPr>
            <a:spLocks noGrp="1"/>
          </p:cNvSpPr>
          <p:nvPr>
            <p:ph type="sldNum" sz="quarter" idx="10"/>
          </p:nvPr>
        </p:nvSpPr>
        <p:spPr/>
        <p:txBody>
          <a:bodyPr/>
          <a:lstStyle/>
          <a:p>
            <a:fld id="{66DE20E4-D496-034F-914D-F7F15B93E95B}" type="slidenum">
              <a:rPr lang="en-US" smtClean="0"/>
              <a:pPr/>
              <a:t>‹#›</a:t>
            </a:fld>
            <a:endParaRPr lang="en-US"/>
          </a:p>
        </p:txBody>
      </p:sp>
      <p:cxnSp>
        <p:nvCxnSpPr>
          <p:cNvPr id="5" name="Straight Connector 4">
            <a:extLst>
              <a:ext uri="{FF2B5EF4-FFF2-40B4-BE49-F238E27FC236}">
                <a16:creationId xmlns:a16="http://schemas.microsoft.com/office/drawing/2014/main" id="{45C0617B-A41B-B94F-A8DE-6993D064F9CD}"/>
              </a:ext>
            </a:extLst>
          </p:cNvPr>
          <p:cNvCxnSpPr>
            <a:cxnSpLocks/>
          </p:cNvCxnSpPr>
          <p:nvPr userDrawn="1"/>
        </p:nvCxnSpPr>
        <p:spPr>
          <a:xfrm flipH="1">
            <a:off x="1174582" y="1859644"/>
            <a:ext cx="9842839" cy="0"/>
          </a:xfrm>
          <a:prstGeom prst="line">
            <a:avLst/>
          </a:prstGeom>
          <a:noFill/>
          <a:ln w="9525" cap="flat" cmpd="sng" algn="ctr">
            <a:solidFill>
              <a:schemeClr val="tx2">
                <a:lumMod val="60000"/>
                <a:lumOff val="40000"/>
              </a:schemeClr>
            </a:solidFill>
            <a:prstDash val="solid"/>
          </a:ln>
          <a:effectLst/>
        </p:spPr>
      </p:cxnSp>
      <p:cxnSp>
        <p:nvCxnSpPr>
          <p:cNvPr id="6" name="Straight Connector 5">
            <a:extLst>
              <a:ext uri="{FF2B5EF4-FFF2-40B4-BE49-F238E27FC236}">
                <a16:creationId xmlns:a16="http://schemas.microsoft.com/office/drawing/2014/main" id="{C370CE82-930F-F04F-9C79-0DB4507F891E}"/>
              </a:ext>
            </a:extLst>
          </p:cNvPr>
          <p:cNvCxnSpPr>
            <a:cxnSpLocks/>
          </p:cNvCxnSpPr>
          <p:nvPr userDrawn="1"/>
        </p:nvCxnSpPr>
        <p:spPr>
          <a:xfrm flipH="1">
            <a:off x="1174581" y="3200217"/>
            <a:ext cx="9842840" cy="0"/>
          </a:xfrm>
          <a:prstGeom prst="line">
            <a:avLst/>
          </a:prstGeom>
          <a:noFill/>
          <a:ln w="9525" cap="flat" cmpd="sng" algn="ctr">
            <a:solidFill>
              <a:schemeClr val="tx2">
                <a:lumMod val="60000"/>
                <a:lumOff val="40000"/>
              </a:schemeClr>
            </a:solidFill>
            <a:prstDash val="solid"/>
          </a:ln>
          <a:effectLst/>
        </p:spPr>
      </p:cxnSp>
      <p:cxnSp>
        <p:nvCxnSpPr>
          <p:cNvPr id="7" name="Straight Connector 6">
            <a:extLst>
              <a:ext uri="{FF2B5EF4-FFF2-40B4-BE49-F238E27FC236}">
                <a16:creationId xmlns:a16="http://schemas.microsoft.com/office/drawing/2014/main" id="{3A4F78B3-98DE-5B49-85FD-A2910B7B5517}"/>
              </a:ext>
            </a:extLst>
          </p:cNvPr>
          <p:cNvCxnSpPr>
            <a:cxnSpLocks/>
          </p:cNvCxnSpPr>
          <p:nvPr userDrawn="1"/>
        </p:nvCxnSpPr>
        <p:spPr>
          <a:xfrm flipH="1">
            <a:off x="1174581" y="4540791"/>
            <a:ext cx="9842840" cy="0"/>
          </a:xfrm>
          <a:prstGeom prst="line">
            <a:avLst/>
          </a:prstGeom>
          <a:noFill/>
          <a:ln w="9525" cap="flat" cmpd="sng" algn="ctr">
            <a:solidFill>
              <a:schemeClr val="tx2">
                <a:lumMod val="60000"/>
                <a:lumOff val="40000"/>
              </a:schemeClr>
            </a:solidFill>
            <a:prstDash val="solid"/>
          </a:ln>
          <a:effectLst/>
        </p:spPr>
      </p:cxnSp>
      <p:sp>
        <p:nvSpPr>
          <p:cNvPr id="39" name="Text Placeholder 38">
            <a:extLst>
              <a:ext uri="{FF2B5EF4-FFF2-40B4-BE49-F238E27FC236}">
                <a16:creationId xmlns:a16="http://schemas.microsoft.com/office/drawing/2014/main" id="{89565497-DFA6-8648-8348-656B1CD0CB5D}"/>
              </a:ext>
            </a:extLst>
          </p:cNvPr>
          <p:cNvSpPr>
            <a:spLocks noGrp="1"/>
          </p:cNvSpPr>
          <p:nvPr userDrawn="1">
            <p:ph type="body" sz="quarter" idx="16"/>
          </p:nvPr>
        </p:nvSpPr>
        <p:spPr>
          <a:xfrm>
            <a:off x="2564151" y="884540"/>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0" name="Text Placeholder 38">
            <a:extLst>
              <a:ext uri="{FF2B5EF4-FFF2-40B4-BE49-F238E27FC236}">
                <a16:creationId xmlns:a16="http://schemas.microsoft.com/office/drawing/2014/main" id="{B4122E31-736C-8348-B128-1CD0E14E534E}"/>
              </a:ext>
            </a:extLst>
          </p:cNvPr>
          <p:cNvSpPr>
            <a:spLocks noGrp="1"/>
          </p:cNvSpPr>
          <p:nvPr userDrawn="1">
            <p:ph type="body" sz="quarter" idx="17"/>
          </p:nvPr>
        </p:nvSpPr>
        <p:spPr>
          <a:xfrm>
            <a:off x="2564151" y="1178677"/>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1" name="Text Placeholder 38">
            <a:extLst>
              <a:ext uri="{FF2B5EF4-FFF2-40B4-BE49-F238E27FC236}">
                <a16:creationId xmlns:a16="http://schemas.microsoft.com/office/drawing/2014/main" id="{F1C4FB0D-60E5-B34D-8186-8489A2E53B57}"/>
              </a:ext>
            </a:extLst>
          </p:cNvPr>
          <p:cNvSpPr>
            <a:spLocks noGrp="1"/>
          </p:cNvSpPr>
          <p:nvPr userDrawn="1">
            <p:ph type="body" sz="quarter" idx="18"/>
          </p:nvPr>
        </p:nvSpPr>
        <p:spPr>
          <a:xfrm>
            <a:off x="2564151" y="2225112"/>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2" name="Text Placeholder 38">
            <a:extLst>
              <a:ext uri="{FF2B5EF4-FFF2-40B4-BE49-F238E27FC236}">
                <a16:creationId xmlns:a16="http://schemas.microsoft.com/office/drawing/2014/main" id="{8732636F-5A0B-A840-BE79-B043D65D5D3B}"/>
              </a:ext>
            </a:extLst>
          </p:cNvPr>
          <p:cNvSpPr>
            <a:spLocks noGrp="1"/>
          </p:cNvSpPr>
          <p:nvPr userDrawn="1">
            <p:ph type="body" sz="quarter" idx="19"/>
          </p:nvPr>
        </p:nvSpPr>
        <p:spPr>
          <a:xfrm>
            <a:off x="2564151" y="2519249"/>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3" name="Text Placeholder 38">
            <a:extLst>
              <a:ext uri="{FF2B5EF4-FFF2-40B4-BE49-F238E27FC236}">
                <a16:creationId xmlns:a16="http://schemas.microsoft.com/office/drawing/2014/main" id="{C4EA9612-68F2-FE49-9F0D-C26A6F9D5B5B}"/>
              </a:ext>
            </a:extLst>
          </p:cNvPr>
          <p:cNvSpPr>
            <a:spLocks noGrp="1"/>
          </p:cNvSpPr>
          <p:nvPr userDrawn="1">
            <p:ph type="body" sz="quarter" idx="20"/>
          </p:nvPr>
        </p:nvSpPr>
        <p:spPr>
          <a:xfrm>
            <a:off x="2564151" y="3559280"/>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4" name="Text Placeholder 38">
            <a:extLst>
              <a:ext uri="{FF2B5EF4-FFF2-40B4-BE49-F238E27FC236}">
                <a16:creationId xmlns:a16="http://schemas.microsoft.com/office/drawing/2014/main" id="{79BF31A7-530E-1E41-94FC-FA9E7BC6C34C}"/>
              </a:ext>
            </a:extLst>
          </p:cNvPr>
          <p:cNvSpPr>
            <a:spLocks noGrp="1"/>
          </p:cNvSpPr>
          <p:nvPr userDrawn="1">
            <p:ph type="body" sz="quarter" idx="21"/>
          </p:nvPr>
        </p:nvSpPr>
        <p:spPr>
          <a:xfrm>
            <a:off x="2564151" y="3853417"/>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5" name="Text Placeholder 38">
            <a:extLst>
              <a:ext uri="{FF2B5EF4-FFF2-40B4-BE49-F238E27FC236}">
                <a16:creationId xmlns:a16="http://schemas.microsoft.com/office/drawing/2014/main" id="{2FC45632-E38B-EE49-BF1C-ACA50BB521F0}"/>
              </a:ext>
            </a:extLst>
          </p:cNvPr>
          <p:cNvSpPr>
            <a:spLocks noGrp="1"/>
          </p:cNvSpPr>
          <p:nvPr userDrawn="1">
            <p:ph type="body" sz="quarter" idx="22"/>
          </p:nvPr>
        </p:nvSpPr>
        <p:spPr>
          <a:xfrm>
            <a:off x="2564151" y="4899852"/>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6" name="Text Placeholder 38">
            <a:extLst>
              <a:ext uri="{FF2B5EF4-FFF2-40B4-BE49-F238E27FC236}">
                <a16:creationId xmlns:a16="http://schemas.microsoft.com/office/drawing/2014/main" id="{DCE681FC-C488-A04F-8F37-E3BE5F140647}"/>
              </a:ext>
            </a:extLst>
          </p:cNvPr>
          <p:cNvSpPr>
            <a:spLocks noGrp="1"/>
          </p:cNvSpPr>
          <p:nvPr userDrawn="1">
            <p:ph type="body" sz="quarter" idx="23"/>
          </p:nvPr>
        </p:nvSpPr>
        <p:spPr>
          <a:xfrm>
            <a:off x="2564151" y="5193989"/>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51" name="Footer Placeholder 50">
            <a:extLst>
              <a:ext uri="{FF2B5EF4-FFF2-40B4-BE49-F238E27FC236}">
                <a16:creationId xmlns:a16="http://schemas.microsoft.com/office/drawing/2014/main" id="{85A7982A-004D-7745-A737-44A85812F968}"/>
              </a:ext>
            </a:extLst>
          </p:cNvPr>
          <p:cNvSpPr>
            <a:spLocks noGrp="1"/>
          </p:cNvSpPr>
          <p:nvPr>
            <p:ph type="ftr" sz="quarter" idx="25"/>
          </p:nvPr>
        </p:nvSpPr>
        <p:spPr/>
        <p:txBody>
          <a:bodyPr/>
          <a:lstStyle/>
          <a:p>
            <a:r>
              <a:rPr lang="en-US"/>
              <a:t>Type division name here</a:t>
            </a:r>
          </a:p>
        </p:txBody>
      </p:sp>
    </p:spTree>
    <p:extLst>
      <p:ext uri="{BB962C8B-B14F-4D97-AF65-F5344CB8AC3E}">
        <p14:creationId xmlns:p14="http://schemas.microsoft.com/office/powerpoint/2010/main" val="937845234"/>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ull-bleed image light background">
    <p:bg>
      <p:bgPr>
        <a:solidFill>
          <a:schemeClr val="tx2"/>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6B73010-DCFF-9A4A-971B-E9F09C5334BA}"/>
              </a:ext>
            </a:extLst>
          </p:cNvPr>
          <p:cNvSpPr>
            <a:spLocks noGrp="1"/>
          </p:cNvSpPr>
          <p:nvPr>
            <p:ph type="pic" sz="quarter" idx="13"/>
          </p:nvPr>
        </p:nvSpPr>
        <p:spPr>
          <a:xfrm>
            <a:off x="0" y="0"/>
            <a:ext cx="12192000" cy="6858000"/>
          </a:xfrm>
          <a:solidFill>
            <a:schemeClr val="tx2">
              <a:lumMod val="60000"/>
              <a:lumOff val="40000"/>
            </a:schemeClr>
          </a:solidFill>
        </p:spPr>
        <p:txBody>
          <a:bodyPr anchor="ctr"/>
          <a:lstStyle>
            <a:lvl1pPr marL="0" indent="0" algn="ctr">
              <a:buNone/>
              <a:defRPr/>
            </a:lvl1pPr>
          </a:lstStyle>
          <a:p>
            <a:endParaRPr lang="en-US"/>
          </a:p>
        </p:txBody>
      </p:sp>
      <p:sp>
        <p:nvSpPr>
          <p:cNvPr id="5" name="Slide Number Placeholder 4"/>
          <p:cNvSpPr>
            <a:spLocks noGrp="1"/>
          </p:cNvSpPr>
          <p:nvPr>
            <p:ph type="sldNum" sz="quarter" idx="12"/>
          </p:nvPr>
        </p:nvSpPr>
        <p:spPr/>
        <p:txBody>
          <a:bodyPr/>
          <a:lstStyle/>
          <a:p>
            <a:fld id="{90F9BDA0-AF0E-4BA8-B742-3B9C92A3E6FE}" type="slidenum">
              <a:rPr lang="en-US" smtClean="0"/>
              <a:t>‹#›</a:t>
            </a:fld>
            <a:endParaRPr lang="en-US"/>
          </a:p>
        </p:txBody>
      </p:sp>
      <p:sp>
        <p:nvSpPr>
          <p:cNvPr id="4" name="Footer Placeholder 3">
            <a:extLst>
              <a:ext uri="{FF2B5EF4-FFF2-40B4-BE49-F238E27FC236}">
                <a16:creationId xmlns:a16="http://schemas.microsoft.com/office/drawing/2014/main" id="{8E4D2472-4EE6-C448-9F15-8C75193DA95C}"/>
              </a:ext>
            </a:extLst>
          </p:cNvPr>
          <p:cNvSpPr>
            <a:spLocks noGrp="1"/>
          </p:cNvSpPr>
          <p:nvPr>
            <p:ph type="ftr" sz="quarter" idx="3"/>
          </p:nvPr>
        </p:nvSpPr>
        <p:spPr>
          <a:xfrm>
            <a:off x="7969405" y="6241565"/>
            <a:ext cx="3273860"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7" name="TextBox 6">
            <a:extLst>
              <a:ext uri="{FF2B5EF4-FFF2-40B4-BE49-F238E27FC236}">
                <a16:creationId xmlns:a16="http://schemas.microsoft.com/office/drawing/2014/main" id="{457E1A05-8BEA-C340-A5A9-DFD9053D0678}"/>
              </a:ext>
            </a:extLst>
          </p:cNvPr>
          <p:cNvSpPr txBox="1"/>
          <p:nvPr userDrawn="1"/>
        </p:nvSpPr>
        <p:spPr>
          <a:xfrm>
            <a:off x="1097280" y="6332817"/>
            <a:ext cx="3942944" cy="215444"/>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chemeClr val="tx2"/>
                </a:solidFill>
                <a:effectLst/>
                <a:uLnTx/>
                <a:uFillTx/>
                <a:latin typeface="Arial" panose="020B0604020202020204" pitchFamily="34" charset="0"/>
                <a:ea typeface="+mn-ea"/>
                <a:cs typeface="Arial" panose="020B0604020202020204" pitchFamily="34" charset="0"/>
              </a:rPr>
              <a:t>© 2021 United HealthCare Services, Inc. All Rights Reserved.</a:t>
            </a:r>
          </a:p>
        </p:txBody>
      </p:sp>
      <p:sp>
        <p:nvSpPr>
          <p:cNvPr id="8" name="Graphic 8">
            <a:extLst>
              <a:ext uri="{FF2B5EF4-FFF2-40B4-BE49-F238E27FC236}">
                <a16:creationId xmlns:a16="http://schemas.microsoft.com/office/drawing/2014/main" id="{3E10119E-13B3-BF4F-9771-A3F130658023}"/>
              </a:ext>
            </a:extLst>
          </p:cNvPr>
          <p:cNvSpPr/>
          <p:nvPr userDrawn="1"/>
        </p:nvSpPr>
        <p:spPr>
          <a:xfrm>
            <a:off x="609602" y="6213960"/>
            <a:ext cx="177533" cy="309701"/>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sz="2400"/>
          </a:p>
        </p:txBody>
      </p:sp>
    </p:spTree>
    <p:extLst>
      <p:ext uri="{BB962C8B-B14F-4D97-AF65-F5344CB8AC3E}">
        <p14:creationId xmlns:p14="http://schemas.microsoft.com/office/powerpoint/2010/main" val="3302029428"/>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ull-bleed image dark background">
    <p:bg>
      <p:bgPr>
        <a:solidFill>
          <a:schemeClr val="tx2"/>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6B73010-DCFF-9A4A-971B-E9F09C5334BA}"/>
              </a:ext>
            </a:extLst>
          </p:cNvPr>
          <p:cNvSpPr>
            <a:spLocks noGrp="1"/>
          </p:cNvSpPr>
          <p:nvPr>
            <p:ph type="pic" sz="quarter" idx="13"/>
          </p:nvPr>
        </p:nvSpPr>
        <p:spPr>
          <a:xfrm>
            <a:off x="0" y="0"/>
            <a:ext cx="12192000" cy="6858000"/>
          </a:xfrm>
          <a:solidFill>
            <a:schemeClr val="tx2"/>
          </a:solidFill>
        </p:spPr>
        <p:txBody>
          <a:bodyPr anchor="ctr"/>
          <a:lstStyle>
            <a:lvl1pPr marL="0" indent="0" algn="ctr">
              <a:buNone/>
              <a:defRPr>
                <a:solidFill>
                  <a:schemeClr val="bg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90F9BDA0-AF0E-4BA8-B742-3B9C92A3E6FE}" type="slidenum">
              <a:rPr lang="en-US" smtClean="0"/>
              <a:pPr/>
              <a:t>‹#›</a:t>
            </a:fld>
            <a:endParaRPr lang="en-US"/>
          </a:p>
        </p:txBody>
      </p:sp>
      <p:sp>
        <p:nvSpPr>
          <p:cNvPr id="4" name="Footer Placeholder 3">
            <a:extLst>
              <a:ext uri="{FF2B5EF4-FFF2-40B4-BE49-F238E27FC236}">
                <a16:creationId xmlns:a16="http://schemas.microsoft.com/office/drawing/2014/main" id="{8E4D2472-4EE6-C448-9F15-8C75193DA95C}"/>
              </a:ext>
            </a:extLst>
          </p:cNvPr>
          <p:cNvSpPr>
            <a:spLocks noGrp="1"/>
          </p:cNvSpPr>
          <p:nvPr>
            <p:ph type="ftr" sz="quarter" idx="3"/>
          </p:nvPr>
        </p:nvSpPr>
        <p:spPr>
          <a:xfrm>
            <a:off x="7959493" y="6241565"/>
            <a:ext cx="3283772" cy="366183"/>
          </a:xfrm>
          <a:prstGeom prst="rect">
            <a:avLst/>
          </a:prstGeom>
        </p:spPr>
        <p:txBody>
          <a:bodyPr vert="horz" lIns="91440" tIns="45720" rIns="91440" bIns="45720" rtlCol="0" anchor="ctr"/>
          <a:lstStyle>
            <a:lvl1pPr algn="r">
              <a:defRPr sz="1067">
                <a:solidFill>
                  <a:schemeClr val="bg1"/>
                </a:solidFill>
              </a:defRPr>
            </a:lvl1pPr>
          </a:lstStyle>
          <a:p>
            <a:r>
              <a:rPr lang="en-US"/>
              <a:t>Type division name here</a:t>
            </a:r>
          </a:p>
        </p:txBody>
      </p:sp>
      <p:sp>
        <p:nvSpPr>
          <p:cNvPr id="7" name="TextBox 6">
            <a:extLst>
              <a:ext uri="{FF2B5EF4-FFF2-40B4-BE49-F238E27FC236}">
                <a16:creationId xmlns:a16="http://schemas.microsoft.com/office/drawing/2014/main" id="{513B21B1-1CC2-6640-8C36-C1582A51D4C9}"/>
              </a:ext>
            </a:extLst>
          </p:cNvPr>
          <p:cNvSpPr txBox="1"/>
          <p:nvPr userDrawn="1"/>
        </p:nvSpPr>
        <p:spPr>
          <a:xfrm>
            <a:off x="1097280" y="6332817"/>
            <a:ext cx="3942944" cy="215444"/>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 2021 United HealthCare Services, Inc. All Rights Reserved.</a:t>
            </a:r>
          </a:p>
        </p:txBody>
      </p:sp>
      <p:sp>
        <p:nvSpPr>
          <p:cNvPr id="8" name="Graphic 8">
            <a:extLst>
              <a:ext uri="{FF2B5EF4-FFF2-40B4-BE49-F238E27FC236}">
                <a16:creationId xmlns:a16="http://schemas.microsoft.com/office/drawing/2014/main" id="{CB97FD1F-3432-5F42-BA9B-FE85EE343C75}"/>
              </a:ext>
            </a:extLst>
          </p:cNvPr>
          <p:cNvSpPr/>
          <p:nvPr userDrawn="1"/>
        </p:nvSpPr>
        <p:spPr>
          <a:xfrm>
            <a:off x="609602" y="6213960"/>
            <a:ext cx="177533" cy="309701"/>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sz="2400"/>
          </a:p>
        </p:txBody>
      </p:sp>
    </p:spTree>
    <p:extLst>
      <p:ext uri="{BB962C8B-B14F-4D97-AF65-F5344CB8AC3E}">
        <p14:creationId xmlns:p14="http://schemas.microsoft.com/office/powerpoint/2010/main" val="424173920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lvl1pPr>
              <a:defRPr lang="en-US"/>
            </a:lvl1pPr>
          </a:lstStyle>
          <a:p>
            <a:pPr lvl="0"/>
            <a:r>
              <a:rPr lang="en-US"/>
              <a:t>Click to edit Master title style</a:t>
            </a:r>
          </a:p>
        </p:txBody>
      </p:sp>
      <p:sp>
        <p:nvSpPr>
          <p:cNvPr id="3" name="Content Placeholder 2"/>
          <p:cNvSpPr>
            <a:spLocks noGrp="1"/>
          </p:cNvSpPr>
          <p:nvPr>
            <p:ph idx="1"/>
          </p:nvPr>
        </p:nvSpPr>
        <p:spPr>
          <a:xfrm>
            <a:off x="855134" y="1371600"/>
            <a:ext cx="10950548" cy="4800600"/>
          </a:xfrm>
        </p:spPr>
        <p:txBody>
          <a:bodyPr>
            <a:noAutofit/>
          </a:bodyPr>
          <a:lstStyle>
            <a:lvl2pPr marL="342892" indent="-152396">
              <a:buFont typeface="Arial" panose="020B0604020202020204" pitchFamily="34" charset="0"/>
              <a:buChar char="-"/>
              <a:defRPr/>
            </a:lvl2pPr>
          </a:lstStyle>
          <a:p>
            <a:pPr lvl="0"/>
            <a:r>
              <a:rPr lang="en-US"/>
              <a:t>Click to edit Master text styles</a:t>
            </a:r>
          </a:p>
          <a:p>
            <a:pPr lvl="1"/>
            <a:r>
              <a:rPr lang="en-US"/>
              <a:t>Second level</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
        <p:nvSpPr>
          <p:cNvPr id="9" name="Rectangle 8"/>
          <p:cNvSpPr/>
          <p:nvPr userDrawn="1"/>
        </p:nvSpPr>
        <p:spPr>
          <a:xfrm>
            <a:off x="10160000" y="457200"/>
            <a:ext cx="18034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2633637"/>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content, and large p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3" y="469286"/>
            <a:ext cx="5364480" cy="1096841"/>
          </a:xfrm>
        </p:spPr>
        <p:txBody>
          <a:bodyPr/>
          <a:lstStyle>
            <a:lvl1pPr>
              <a:lnSpc>
                <a:spcPct val="100000"/>
              </a:lnSpc>
              <a:defRPr sz="3200"/>
            </a:lvl1pPr>
          </a:lstStyle>
          <a:p>
            <a:r>
              <a:rPr lang="en-US"/>
              <a:t>Click to edit Master title style</a:t>
            </a:r>
          </a:p>
        </p:txBody>
      </p:sp>
      <p:sp>
        <p:nvSpPr>
          <p:cNvPr id="3" name="Content Placeholder 2">
            <a:extLst>
              <a:ext uri="{FF2B5EF4-FFF2-40B4-BE49-F238E27FC236}">
                <a16:creationId xmlns:a16="http://schemas.microsoft.com/office/drawing/2014/main" id="{6FFA7B42-D455-1E4D-9ED5-D09FA229AD73}"/>
              </a:ext>
            </a:extLst>
          </p:cNvPr>
          <p:cNvSpPr>
            <a:spLocks noGrp="1"/>
          </p:cNvSpPr>
          <p:nvPr>
            <p:ph idx="1"/>
          </p:nvPr>
        </p:nvSpPr>
        <p:spPr>
          <a:xfrm>
            <a:off x="499872" y="1828800"/>
            <a:ext cx="5364480" cy="3864696"/>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10064">
              <a:lnSpc>
                <a:spcPct val="100000"/>
              </a:lnSpc>
              <a:spcBef>
                <a:spcPts val="0"/>
              </a:spcBef>
              <a:spcAft>
                <a:spcPts val="800"/>
              </a:spcAft>
              <a:buClr>
                <a:schemeClr val="accent1"/>
              </a:buClr>
              <a:buFont typeface="System Font Regular"/>
              <a:buChar char="-"/>
              <a:tabLst/>
              <a:defRPr sz="1900">
                <a:solidFill>
                  <a:schemeClr val="accent1"/>
                </a:solidFill>
              </a:defRPr>
            </a:lvl2pPr>
            <a:lvl3pPr marL="408507" indent="-118530">
              <a:lnSpc>
                <a:spcPct val="100000"/>
              </a:lnSpc>
              <a:spcBef>
                <a:spcPts val="0"/>
              </a:spcBef>
              <a:spcAft>
                <a:spcPts val="800"/>
              </a:spcAft>
              <a:buClr>
                <a:schemeClr val="accent1"/>
              </a:buClr>
              <a:tabLst/>
              <a:defRPr sz="1600">
                <a:solidFill>
                  <a:schemeClr val="accent1"/>
                </a:solidFill>
              </a:defRPr>
            </a:lvl3pPr>
            <a:lvl4pPr marL="527037" indent="-107948">
              <a:lnSpc>
                <a:spcPct val="100000"/>
              </a:lnSpc>
              <a:spcBef>
                <a:spcPts val="0"/>
              </a:spcBef>
              <a:spcAft>
                <a:spcPts val="800"/>
              </a:spcAft>
              <a:buClr>
                <a:schemeClr val="accent1"/>
              </a:buClr>
              <a:buFont typeface="System Font Regular"/>
              <a:buChar char="-"/>
              <a:tabLst/>
              <a:defRPr sz="1500">
                <a:solidFill>
                  <a:schemeClr val="accent1"/>
                </a:solidFill>
              </a:defRPr>
            </a:lvl4pPr>
            <a:lvl5pPr marL="666734" indent="-118530">
              <a:lnSpc>
                <a:spcPct val="100000"/>
              </a:lnSpc>
              <a:spcBef>
                <a:spcPts val="0"/>
              </a:spcBef>
              <a:spcAft>
                <a:spcPts val="800"/>
              </a:spcAft>
              <a:buClr>
                <a:schemeClr val="accent1"/>
              </a:buClr>
              <a:tabLst/>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2"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5" name="Picture Placeholder 4">
            <a:extLst>
              <a:ext uri="{FF2B5EF4-FFF2-40B4-BE49-F238E27FC236}">
                <a16:creationId xmlns:a16="http://schemas.microsoft.com/office/drawing/2014/main" id="{C345672C-A430-2248-88EB-1CB311F352A6}"/>
              </a:ext>
            </a:extLst>
          </p:cNvPr>
          <p:cNvSpPr>
            <a:spLocks noGrp="1"/>
          </p:cNvSpPr>
          <p:nvPr>
            <p:ph type="pic" sz="quarter" idx="14"/>
          </p:nvPr>
        </p:nvSpPr>
        <p:spPr>
          <a:xfrm>
            <a:off x="6212619" y="1"/>
            <a:ext cx="5979381" cy="6857999"/>
          </a:xfrm>
          <a:solidFill>
            <a:schemeClr val="tx2"/>
          </a:solidFill>
        </p:spPr>
        <p:txBody>
          <a:bodyPr anchor="ctr"/>
          <a:lstStyle>
            <a:lvl1pPr marL="0" indent="0" algn="ctr">
              <a:buNone/>
              <a:defRPr sz="1600"/>
            </a:lvl1pPr>
          </a:lstStyle>
          <a:p>
            <a:endParaRPr lang="en-US"/>
          </a:p>
        </p:txBody>
      </p:sp>
      <p:sp>
        <p:nvSpPr>
          <p:cNvPr id="9" name="Footer Placeholder 3">
            <a:extLst>
              <a:ext uri="{FF2B5EF4-FFF2-40B4-BE49-F238E27FC236}">
                <a16:creationId xmlns:a16="http://schemas.microsoft.com/office/drawing/2014/main" id="{AA237B01-3300-A94F-955A-022A5B7FCC2D}"/>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solidFill>
                  <a:schemeClr val="bg2"/>
                </a:solidFill>
              </a:defRPr>
            </a:lvl1pPr>
          </a:lstStyle>
          <a:p>
            <a:fld id="{66DE20E4-D496-034F-914D-F7F15B93E95B}" type="slidenum">
              <a:rPr lang="en-US" smtClean="0"/>
              <a:pPr/>
              <a:t>‹#›</a:t>
            </a:fld>
            <a:endParaRPr lang="en-US"/>
          </a:p>
        </p:txBody>
      </p:sp>
    </p:spTree>
    <p:extLst>
      <p:ext uri="{BB962C8B-B14F-4D97-AF65-F5344CB8AC3E}">
        <p14:creationId xmlns:p14="http://schemas.microsoft.com/office/powerpoint/2010/main" val="2481212604"/>
      </p:ext>
    </p:extLst>
  </p:cSld>
  <p:clrMapOvr>
    <a:masterClrMapping/>
  </p:clrMapOvr>
  <p:extLst>
    <p:ext uri="{DCECCB84-F9BA-43D5-87BE-67443E8EF086}">
      <p15:sldGuideLst xmlns:p15="http://schemas.microsoft.com/office/powerpoint/2012/main"/>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userDrawn="1">
  <p:cSld name="2_Section Title 1">
    <p:spTree>
      <p:nvGrpSpPr>
        <p:cNvPr id="1" name=""/>
        <p:cNvGrpSpPr/>
        <p:nvPr/>
      </p:nvGrpSpPr>
      <p:grpSpPr>
        <a:xfrm>
          <a:off x="0" y="0"/>
          <a:ext cx="0" cy="0"/>
          <a:chOff x="0" y="0"/>
          <a:chExt cx="0" cy="0"/>
        </a:xfrm>
      </p:grpSpPr>
      <p:sp>
        <p:nvSpPr>
          <p:cNvPr id="5" name="Picture Placeholder 4"/>
          <p:cNvSpPr>
            <a:spLocks noGrp="1"/>
          </p:cNvSpPr>
          <p:nvPr>
            <p:ph type="pic" sz="quarter" idx="13" hasCustomPrompt="1"/>
          </p:nvPr>
        </p:nvSpPr>
        <p:spPr>
          <a:xfrm>
            <a:off x="0" y="1"/>
            <a:ext cx="6096000" cy="6870700"/>
          </a:xfrm>
        </p:spPr>
        <p:txBody>
          <a:bodyPr anchor="ctr"/>
          <a:lstStyle>
            <a:lvl1pPr marL="0" indent="0" algn="ctr">
              <a:buNone/>
              <a:defRPr baseline="0"/>
            </a:lvl1pPr>
          </a:lstStyle>
          <a:p>
            <a:r>
              <a:rPr lang="en-US"/>
              <a:t>Add image here</a:t>
            </a:r>
          </a:p>
        </p:txBody>
      </p:sp>
      <p:sp>
        <p:nvSpPr>
          <p:cNvPr id="4" name="Slide Number Placeholder 4"/>
          <p:cNvSpPr>
            <a:spLocks noGrp="1"/>
          </p:cNvSpPr>
          <p:nvPr>
            <p:ph type="sldNum" sz="quarter" idx="12"/>
          </p:nvPr>
        </p:nvSpPr>
        <p:spPr>
          <a:xfrm>
            <a:off x="10160000" y="6528264"/>
            <a:ext cx="1422400" cy="167847"/>
          </a:xfrm>
        </p:spPr>
        <p:txBody>
          <a:bodyPr/>
          <a:lstStyle/>
          <a:p>
            <a:fld id="{90F9BDA0-AF0E-4BA8-B742-3B9C92A3E6FE}" type="slidenum">
              <a:rPr lang="en-US" smtClean="0"/>
              <a:t>‹#›</a:t>
            </a:fld>
            <a:endParaRPr lang="en-US"/>
          </a:p>
        </p:txBody>
      </p:sp>
    </p:spTree>
    <p:extLst>
      <p:ext uri="{BB962C8B-B14F-4D97-AF65-F5344CB8AC3E}">
        <p14:creationId xmlns:p14="http://schemas.microsoft.com/office/powerpoint/2010/main" val="225763205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Title Content Photo">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8760885" y="996951"/>
            <a:ext cx="3431116" cy="5463116"/>
          </a:xfrm>
        </p:spPr>
        <p:txBody>
          <a:bodyPr anchor="ctr"/>
          <a:lstStyle>
            <a:lvl1pPr marL="0" indent="0" algn="ctr">
              <a:buNone/>
              <a:defRPr baseline="0"/>
            </a:lvl1pPr>
          </a:lstStyle>
          <a:p>
            <a:r>
              <a:rPr lang="en-US"/>
              <a:t>Add photo here</a:t>
            </a:r>
          </a:p>
        </p:txBody>
      </p:sp>
      <p:sp>
        <p:nvSpPr>
          <p:cNvPr id="2" name="Title 1"/>
          <p:cNvSpPr>
            <a:spLocks noGrp="1"/>
          </p:cNvSpPr>
          <p:nvPr>
            <p:ph type="title"/>
          </p:nvPr>
        </p:nvSpPr>
        <p:spPr/>
        <p:txBody>
          <a:bodyPr vert="horz" lIns="91440" tIns="45720" rIns="91440" bIns="45720" rtlCol="0" anchor="ctr">
            <a:normAutofit/>
          </a:bodyPr>
          <a:lstStyle>
            <a:lvl1pPr>
              <a:defRPr lang="en-US"/>
            </a:lvl1pPr>
          </a:lstStyle>
          <a:p>
            <a:pPr lvl="0"/>
            <a:r>
              <a:rPr lang="en-US"/>
              <a:t>Click to edit Master title style</a:t>
            </a:r>
          </a:p>
        </p:txBody>
      </p:sp>
      <p:sp>
        <p:nvSpPr>
          <p:cNvPr id="3" name="Content Placeholder 2"/>
          <p:cNvSpPr>
            <a:spLocks noGrp="1"/>
          </p:cNvSpPr>
          <p:nvPr>
            <p:ph idx="1"/>
          </p:nvPr>
        </p:nvSpPr>
        <p:spPr>
          <a:xfrm>
            <a:off x="855133" y="1371600"/>
            <a:ext cx="7905912" cy="4800600"/>
          </a:xfrm>
        </p:spPr>
        <p:txBody>
          <a:bodyPr>
            <a:noAutofit/>
          </a:bodyPr>
          <a:lstStyle>
            <a:lvl2pPr marL="457189" indent="-203195">
              <a:buFont typeface="Arial" panose="020B0604020202020204" pitchFamily="34" charset="0"/>
              <a:buChar char="-"/>
              <a:defRPr/>
            </a:lvl2pPr>
          </a:lstStyle>
          <a:p>
            <a:pPr lvl="0"/>
            <a:r>
              <a:rPr lang="en-US"/>
              <a:t>Click to edit Master text styles</a:t>
            </a:r>
          </a:p>
          <a:p>
            <a:pPr lvl="1"/>
            <a:r>
              <a:rPr lang="en-US"/>
              <a:t>Second level</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Tree>
    <p:extLst>
      <p:ext uri="{BB962C8B-B14F-4D97-AF65-F5344CB8AC3E}">
        <p14:creationId xmlns:p14="http://schemas.microsoft.com/office/powerpoint/2010/main" val="292803688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1_Title and tab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495735" y="347473"/>
            <a:ext cx="11097749" cy="1056387"/>
          </a:xfrm>
        </p:spPr>
        <p:txBody>
          <a:bodyPr/>
          <a:lstStyle>
            <a:lvl1pPr>
              <a:lnSpc>
                <a:spcPct val="100000"/>
              </a:lnSpc>
              <a:defRPr sz="28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42410" y="6244227"/>
            <a:ext cx="470647" cy="377952"/>
          </a:xfrm>
        </p:spPr>
        <p:txBody>
          <a:bodyPr/>
          <a:lstStyle>
            <a:lvl1pPr>
              <a:defRPr sz="800"/>
            </a:lvl1pPr>
          </a:lstStyle>
          <a:p>
            <a:fld id="{66DE20E4-D496-034F-914D-F7F15B93E95B}" type="slidenum">
              <a:rPr lang="en-US" smtClean="0"/>
              <a:pPr/>
              <a:t>‹#›</a:t>
            </a:fld>
            <a:endParaRPr lang="en-US"/>
          </a:p>
        </p:txBody>
      </p:sp>
      <p:sp>
        <p:nvSpPr>
          <p:cNvPr id="13" name="Text Placeholder 12">
            <a:extLst>
              <a:ext uri="{FF2B5EF4-FFF2-40B4-BE49-F238E27FC236}">
                <a16:creationId xmlns:a16="http://schemas.microsoft.com/office/drawing/2014/main" id="{6B9D6CC0-54C1-DF41-9D85-A9549CADD0CA}"/>
              </a:ext>
            </a:extLst>
          </p:cNvPr>
          <p:cNvSpPr>
            <a:spLocks noGrp="1"/>
          </p:cNvSpPr>
          <p:nvPr>
            <p:ph type="body" sz="quarter" idx="13" hasCustomPrompt="1"/>
          </p:nvPr>
        </p:nvSpPr>
        <p:spPr>
          <a:xfrm>
            <a:off x="497351" y="5693825"/>
            <a:ext cx="10766069" cy="365125"/>
          </a:xfrm>
          <a:prstGeom prst="rect">
            <a:avLst/>
          </a:prstGeom>
        </p:spPr>
        <p:txBody>
          <a:bodyPr anchor="b"/>
          <a:lstStyle>
            <a:lvl1pPr marL="0" indent="0">
              <a:lnSpc>
                <a:spcPct val="100000"/>
              </a:lnSpc>
              <a:buNone/>
              <a:defRPr sz="700">
                <a:solidFill>
                  <a:schemeClr val="tx2"/>
                </a:solidFill>
              </a:defRPr>
            </a:lvl1pPr>
          </a:lstStyle>
          <a:p>
            <a:pPr lvl="0"/>
            <a:r>
              <a:rPr lang="en-US"/>
              <a:t>Click to edit Footnote </a:t>
            </a:r>
          </a:p>
        </p:txBody>
      </p:sp>
      <p:sp>
        <p:nvSpPr>
          <p:cNvPr id="15" name="Text Placeholder 2">
            <a:extLst>
              <a:ext uri="{FF2B5EF4-FFF2-40B4-BE49-F238E27FC236}">
                <a16:creationId xmlns:a16="http://schemas.microsoft.com/office/drawing/2014/main" id="{696D0A15-2CF4-DA40-BF58-852272C3CFE2}"/>
              </a:ext>
            </a:extLst>
          </p:cNvPr>
          <p:cNvSpPr>
            <a:spLocks noGrp="1"/>
          </p:cNvSpPr>
          <p:nvPr>
            <p:ph type="body" sz="quarter" idx="15"/>
          </p:nvPr>
        </p:nvSpPr>
        <p:spPr>
          <a:xfrm>
            <a:off x="17080549" y="548102"/>
            <a:ext cx="4267200" cy="216982"/>
          </a:xfrm>
          <a:prstGeom prst="rect">
            <a:avLst/>
          </a:prstGeom>
        </p:spPr>
        <p:txBody>
          <a:bodyPr wrap="square" rIns="457200" anchor="ctr">
            <a:spAutoFit/>
          </a:bodyPr>
          <a:lstStyle>
            <a:lvl1pPr algn="r">
              <a:defRPr sz="900" b="1">
                <a:solidFill>
                  <a:schemeClr val="tx1"/>
                </a:solidFill>
              </a:defRPr>
            </a:lvl1pPr>
          </a:lstStyle>
          <a:p>
            <a:pPr lvl="0"/>
            <a:r>
              <a:rPr lang="en-US"/>
              <a:t>Click to edit Master text styles</a:t>
            </a:r>
          </a:p>
        </p:txBody>
      </p:sp>
      <p:sp>
        <p:nvSpPr>
          <p:cNvPr id="14" name="Table Placeholder 13">
            <a:extLst>
              <a:ext uri="{FF2B5EF4-FFF2-40B4-BE49-F238E27FC236}">
                <a16:creationId xmlns:a16="http://schemas.microsoft.com/office/drawing/2014/main" id="{D270908A-23D5-CD43-8692-062EB0F4A7A9}"/>
              </a:ext>
            </a:extLst>
          </p:cNvPr>
          <p:cNvSpPr>
            <a:spLocks noGrp="1"/>
          </p:cNvSpPr>
          <p:nvPr>
            <p:ph type="tbl" sz="quarter" idx="17"/>
          </p:nvPr>
        </p:nvSpPr>
        <p:spPr>
          <a:xfrm>
            <a:off x="503349" y="2999233"/>
            <a:ext cx="11230900" cy="2680157"/>
          </a:xfrm>
          <a:noFill/>
        </p:spPr>
        <p:txBody>
          <a:bodyPr lIns="228600" tIns="54864" rIns="228600" bIns="0" anchor="ctr"/>
          <a:lstStyle>
            <a:lvl1pPr marL="0" indent="0" algn="ctr">
              <a:buNone/>
              <a:defRPr>
                <a:solidFill>
                  <a:schemeClr val="accent1"/>
                </a:solidFill>
              </a:defRPr>
            </a:lvl1pPr>
          </a:lstStyle>
          <a:p>
            <a:endParaRPr lang="en-US"/>
          </a:p>
        </p:txBody>
      </p:sp>
      <p:sp>
        <p:nvSpPr>
          <p:cNvPr id="10" name="Footer Placeholder 3">
            <a:extLst>
              <a:ext uri="{FF2B5EF4-FFF2-40B4-BE49-F238E27FC236}">
                <a16:creationId xmlns:a16="http://schemas.microsoft.com/office/drawing/2014/main" id="{A91CB174-5B4E-3040-9C32-90B63AD71B46}"/>
              </a:ext>
            </a:extLst>
          </p:cNvPr>
          <p:cNvSpPr>
            <a:spLocks noGrp="1"/>
          </p:cNvSpPr>
          <p:nvPr>
            <p:ph type="ftr" sz="quarter" idx="3"/>
          </p:nvPr>
        </p:nvSpPr>
        <p:spPr>
          <a:xfrm>
            <a:off x="7127597" y="6241574"/>
            <a:ext cx="4114800" cy="366183"/>
          </a:xfrm>
          <a:prstGeom prst="rect">
            <a:avLst/>
          </a:prstGeom>
        </p:spPr>
        <p:txBody>
          <a:bodyPr vert="horz" lIns="91440" tIns="45720" rIns="91440" bIns="45720" rtlCol="0" anchor="ctr"/>
          <a:lstStyle>
            <a:lvl1pPr algn="r">
              <a:defRPr sz="800">
                <a:solidFill>
                  <a:schemeClr val="accent1"/>
                </a:solidFill>
              </a:defRPr>
            </a:lvl1pPr>
          </a:lstStyle>
          <a:p>
            <a:r>
              <a:rPr lang="en-US"/>
              <a:t>Type Division Name here</a:t>
            </a:r>
          </a:p>
        </p:txBody>
      </p:sp>
    </p:spTree>
    <p:extLst>
      <p:ext uri="{BB962C8B-B14F-4D97-AF65-F5344CB8AC3E}">
        <p14:creationId xmlns:p14="http://schemas.microsoft.com/office/powerpoint/2010/main" val="213129598"/>
      </p:ext>
    </p:extLst>
  </p:cSld>
  <p:clrMapOvr>
    <a:masterClrMapping/>
  </p:clrMapOvr>
  <p:extLst>
    <p:ext uri="{DCECCB84-F9BA-43D5-87BE-67443E8EF086}">
      <p15:sldGuideLst xmlns:p15="http://schemas.microsoft.com/office/powerpoint/2012/main">
        <p15:guide id="2" orient="horz" pos="3504">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1_Cover slide #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59B54783-5B51-764C-BECF-AA502F42ADE4}"/>
              </a:ext>
            </a:extLst>
          </p:cNvPr>
          <p:cNvSpPr/>
          <p:nvPr userDrawn="1"/>
        </p:nvSpPr>
        <p:spPr>
          <a:xfrm>
            <a:off x="0" y="0"/>
            <a:ext cx="12192000" cy="6858000"/>
          </a:xfrm>
          <a:prstGeom prst="rect">
            <a:avLst/>
          </a:prstGeom>
          <a:solidFill>
            <a:srgbClr val="FAF8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8C0DD54-8F3E-3141-9EFA-297A3BB9A28B}"/>
              </a:ext>
            </a:extLst>
          </p:cNvPr>
          <p:cNvSpPr/>
          <p:nvPr userDrawn="1"/>
        </p:nvSpPr>
        <p:spPr>
          <a:xfrm>
            <a:off x="525085" y="6027722"/>
            <a:ext cx="11098476" cy="830279"/>
          </a:xfrm>
          <a:prstGeom prst="rect">
            <a:avLst/>
          </a:prstGeom>
          <a:solidFill>
            <a:srgbClr val="FAF8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6" name="Picture 5">
            <a:extLst>
              <a:ext uri="{FF2B5EF4-FFF2-40B4-BE49-F238E27FC236}">
                <a16:creationId xmlns:a16="http://schemas.microsoft.com/office/drawing/2014/main" id="{AD875717-E9EC-1348-AC55-3D67EB557D3B}"/>
              </a:ext>
            </a:extLst>
          </p:cNvPr>
          <p:cNvPicPr>
            <a:picLocks noChangeAspect="1"/>
          </p:cNvPicPr>
          <p:nvPr userDrawn="1"/>
        </p:nvPicPr>
        <p:blipFill rotWithShape="1">
          <a:blip r:embed="rId2"/>
          <a:srcRect l="25135" r="15118"/>
          <a:stretch/>
        </p:blipFill>
        <p:spPr>
          <a:xfrm>
            <a:off x="5687568" y="0"/>
            <a:ext cx="6144768" cy="6858000"/>
          </a:xfrm>
          <a:prstGeom prst="rect">
            <a:avLst/>
          </a:prstGeom>
        </p:spPr>
      </p:pic>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611003" y="3583172"/>
            <a:ext cx="5539563" cy="1041991"/>
          </a:xfrm>
        </p:spPr>
        <p:txBody>
          <a:bodyPr lIns="0" rIns="0" anchor="t">
            <a:noAutofit/>
          </a:bodyPr>
          <a:lstStyle>
            <a:lvl1pPr algn="l">
              <a:defRPr sz="3200" spc="0" baseline="0"/>
            </a:lvl1pPr>
          </a:lstStyle>
          <a:p>
            <a:r>
              <a:rPr lang="en-US"/>
              <a:t>Title slide</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611003" y="5060920"/>
            <a:ext cx="7466037" cy="696879"/>
          </a:xfrm>
        </p:spPr>
        <p:txBody>
          <a:bodyPr lIns="0" rIns="0">
            <a:noAutofit/>
          </a:bodyPr>
          <a:lstStyle>
            <a:lvl1pPr marL="0" indent="0" algn="l">
              <a:buNone/>
              <a:defRPr sz="2000">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12" name="Graphic 11">
            <a:extLst>
              <a:ext uri="{FF2B5EF4-FFF2-40B4-BE49-F238E27FC236}">
                <a16:creationId xmlns:a16="http://schemas.microsoft.com/office/drawing/2014/main" id="{3022CD93-97AE-154D-91DB-197F5CD78E1E}"/>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611003" y="5770232"/>
            <a:ext cx="1549224" cy="536448"/>
          </a:xfrm>
          <a:prstGeom prst="rect">
            <a:avLst/>
          </a:prstGeom>
        </p:spPr>
      </p:pic>
      <p:sp>
        <p:nvSpPr>
          <p:cNvPr id="16" name="Graphic 8">
            <a:extLst>
              <a:ext uri="{FF2B5EF4-FFF2-40B4-BE49-F238E27FC236}">
                <a16:creationId xmlns:a16="http://schemas.microsoft.com/office/drawing/2014/main" id="{91B53ED4-67C3-2545-961B-C7D8D4E0696B}"/>
              </a:ext>
            </a:extLst>
          </p:cNvPr>
          <p:cNvSpPr/>
          <p:nvPr/>
        </p:nvSpPr>
        <p:spPr>
          <a:xfrm>
            <a:off x="609601" y="609601"/>
            <a:ext cx="613617" cy="1070436"/>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sz="2400"/>
          </a:p>
        </p:txBody>
      </p:sp>
      <p:sp>
        <p:nvSpPr>
          <p:cNvPr id="25" name="object 12">
            <a:extLst>
              <a:ext uri="{FF2B5EF4-FFF2-40B4-BE49-F238E27FC236}">
                <a16:creationId xmlns:a16="http://schemas.microsoft.com/office/drawing/2014/main" id="{C7890253-BFCB-A04C-B425-A55592937AB0}"/>
              </a:ext>
            </a:extLst>
          </p:cNvPr>
          <p:cNvSpPr/>
          <p:nvPr userDrawn="1"/>
        </p:nvSpPr>
        <p:spPr>
          <a:xfrm>
            <a:off x="8537944" y="-1"/>
            <a:ext cx="3654056" cy="6859703"/>
          </a:xfrm>
          <a:custGeom>
            <a:avLst/>
            <a:gdLst/>
            <a:ahLst/>
            <a:cxnLst/>
            <a:rect l="l" t="t" r="r" b="b"/>
            <a:pathLst>
              <a:path w="1459229" h="2739390">
                <a:moveTo>
                  <a:pt x="1459217" y="0"/>
                </a:moveTo>
                <a:lnTo>
                  <a:pt x="1216012" y="406"/>
                </a:lnTo>
                <a:lnTo>
                  <a:pt x="0" y="2739262"/>
                </a:lnTo>
                <a:lnTo>
                  <a:pt x="1459217" y="2739262"/>
                </a:lnTo>
                <a:lnTo>
                  <a:pt x="1459217" y="0"/>
                </a:lnTo>
                <a:close/>
              </a:path>
            </a:pathLst>
          </a:custGeom>
          <a:solidFill>
            <a:srgbClr val="002577"/>
          </a:solidFill>
        </p:spPr>
        <p:txBody>
          <a:bodyPr wrap="square" lIns="0" tIns="0" rIns="0" bIns="0" rtlCol="0"/>
          <a:lstStyle/>
          <a:p>
            <a:endParaRPr/>
          </a:p>
        </p:txBody>
      </p:sp>
    </p:spTree>
    <p:extLst>
      <p:ext uri="{BB962C8B-B14F-4D97-AF65-F5344CB8AC3E}">
        <p14:creationId xmlns:p14="http://schemas.microsoft.com/office/powerpoint/2010/main" val="238598011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userDrawn="1">
  <p:cSld name="Blue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1906762" y="2781836"/>
            <a:ext cx="8303340" cy="1796889"/>
          </a:xfrm>
        </p:spPr>
        <p:txBody>
          <a:bodyPr anchor="ctr">
            <a:noAutofit/>
          </a:bodyPr>
          <a:lstStyle>
            <a:lvl1pPr algn="l">
              <a:defRPr sz="5067" spc="0" baseline="0">
                <a:solidFill>
                  <a:schemeClr val="bg1"/>
                </a:solidFill>
              </a:defRPr>
            </a:lvl1pPr>
          </a:lstStyle>
          <a:p>
            <a:r>
              <a:rPr lang="en-US"/>
              <a:t>Section title</a:t>
            </a:r>
          </a:p>
        </p:txBody>
      </p:sp>
      <p:sp>
        <p:nvSpPr>
          <p:cNvPr id="16" name="Graphic 8">
            <a:extLst>
              <a:ext uri="{FF2B5EF4-FFF2-40B4-BE49-F238E27FC236}">
                <a16:creationId xmlns:a16="http://schemas.microsoft.com/office/drawing/2014/main" id="{91B53ED4-67C3-2545-961B-C7D8D4E0696B}"/>
              </a:ext>
            </a:extLst>
          </p:cNvPr>
          <p:cNvSpPr/>
          <p:nvPr/>
        </p:nvSpPr>
        <p:spPr>
          <a:xfrm>
            <a:off x="609601" y="609601"/>
            <a:ext cx="613617" cy="1070436"/>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chemeClr val="bg1"/>
          </a:solidFill>
          <a:ln w="2643" cap="flat">
            <a:noFill/>
            <a:prstDash val="solid"/>
            <a:miter/>
          </a:ln>
        </p:spPr>
        <p:txBody>
          <a:bodyPr rtlCol="0" anchor="ctr"/>
          <a:lstStyle/>
          <a:p>
            <a:endParaRPr lang="en-US" sz="2400"/>
          </a:p>
        </p:txBody>
      </p:sp>
      <p:sp>
        <p:nvSpPr>
          <p:cNvPr id="3" name="Footer Placeholder 2">
            <a:extLst>
              <a:ext uri="{FF2B5EF4-FFF2-40B4-BE49-F238E27FC236}">
                <a16:creationId xmlns:a16="http://schemas.microsoft.com/office/drawing/2014/main" id="{FA8032C6-D776-424D-A853-619971F6FEEF}"/>
              </a:ext>
            </a:extLst>
          </p:cNvPr>
          <p:cNvSpPr>
            <a:spLocks noGrp="1"/>
          </p:cNvSpPr>
          <p:nvPr>
            <p:ph type="ftr" sz="quarter" idx="10"/>
          </p:nvPr>
        </p:nvSpPr>
        <p:spPr/>
        <p:txBody>
          <a:bodyPr/>
          <a:lstStyle/>
          <a:p>
            <a:r>
              <a:rPr lang="en-US"/>
              <a:t>Type Division Name here</a:t>
            </a:r>
          </a:p>
        </p:txBody>
      </p:sp>
      <p:sp>
        <p:nvSpPr>
          <p:cNvPr id="4" name="Slide Number Placeholder 3">
            <a:extLst>
              <a:ext uri="{FF2B5EF4-FFF2-40B4-BE49-F238E27FC236}">
                <a16:creationId xmlns:a16="http://schemas.microsoft.com/office/drawing/2014/main" id="{C34267D4-B5D5-4358-87EF-2DBAE925015A}"/>
              </a:ext>
            </a:extLst>
          </p:cNvPr>
          <p:cNvSpPr>
            <a:spLocks noGrp="1"/>
          </p:cNvSpPr>
          <p:nvPr>
            <p:ph type="sldNum" sz="quarter" idx="11"/>
          </p:nvPr>
        </p:nvSpPr>
        <p:spPr/>
        <p:txBody>
          <a:bodyPr/>
          <a:lstStyle/>
          <a:p>
            <a:fld id="{66DE20E4-D496-034F-914D-F7F15B93E95B}" type="slidenum">
              <a:rPr lang="en-US" smtClean="0"/>
              <a:pPr/>
              <a:t>‹#›</a:t>
            </a:fld>
            <a:endParaRPr lang="en-US"/>
          </a:p>
        </p:txBody>
      </p:sp>
    </p:spTree>
    <p:extLst>
      <p:ext uri="{BB962C8B-B14F-4D97-AF65-F5344CB8AC3E}">
        <p14:creationId xmlns:p14="http://schemas.microsoft.com/office/powerpoint/2010/main" val="4199104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content, and small p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2"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5" name="Picture Placeholder 4">
            <a:extLst>
              <a:ext uri="{FF2B5EF4-FFF2-40B4-BE49-F238E27FC236}">
                <a16:creationId xmlns:a16="http://schemas.microsoft.com/office/drawing/2014/main" id="{C345672C-A430-2248-88EB-1CB311F352A6}"/>
              </a:ext>
            </a:extLst>
          </p:cNvPr>
          <p:cNvSpPr>
            <a:spLocks noGrp="1"/>
          </p:cNvSpPr>
          <p:nvPr>
            <p:ph type="pic" sz="quarter" idx="14"/>
          </p:nvPr>
        </p:nvSpPr>
        <p:spPr>
          <a:xfrm>
            <a:off x="6212619" y="1462618"/>
            <a:ext cx="5369781" cy="4596329"/>
          </a:xfrm>
          <a:solidFill>
            <a:schemeClr val="tx2"/>
          </a:solidFill>
        </p:spPr>
        <p:txBody>
          <a:bodyPr anchor="ctr"/>
          <a:lstStyle>
            <a:lvl1pPr marL="0" indent="0" algn="ctr">
              <a:buNone/>
              <a:defRPr sz="1600"/>
            </a:lvl1pPr>
          </a:lstStyle>
          <a:p>
            <a:endParaRPr lang="en-US"/>
          </a:p>
        </p:txBody>
      </p:sp>
      <p:sp>
        <p:nvSpPr>
          <p:cNvPr id="7" name="Content Placeholder 2">
            <a:extLst>
              <a:ext uri="{FF2B5EF4-FFF2-40B4-BE49-F238E27FC236}">
                <a16:creationId xmlns:a16="http://schemas.microsoft.com/office/drawing/2014/main" id="{2B3F8211-32E1-A14E-9058-DC9702739171}"/>
              </a:ext>
            </a:extLst>
          </p:cNvPr>
          <p:cNvSpPr>
            <a:spLocks noGrp="1"/>
          </p:cNvSpPr>
          <p:nvPr>
            <p:ph idx="15"/>
          </p:nvPr>
        </p:nvSpPr>
        <p:spPr>
          <a:xfrm>
            <a:off x="499872" y="1462617"/>
            <a:ext cx="5364480" cy="4231204"/>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3">
            <a:extLst>
              <a:ext uri="{FF2B5EF4-FFF2-40B4-BE49-F238E27FC236}">
                <a16:creationId xmlns:a16="http://schemas.microsoft.com/office/drawing/2014/main" id="{D1101829-B714-6E46-BE01-D5626AC189B8}"/>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508079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2-line), content, and small pic">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2"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5" name="Picture Placeholder 4">
            <a:extLst>
              <a:ext uri="{FF2B5EF4-FFF2-40B4-BE49-F238E27FC236}">
                <a16:creationId xmlns:a16="http://schemas.microsoft.com/office/drawing/2014/main" id="{C345672C-A430-2248-88EB-1CB311F352A6}"/>
              </a:ext>
            </a:extLst>
          </p:cNvPr>
          <p:cNvSpPr>
            <a:spLocks noGrp="1"/>
          </p:cNvSpPr>
          <p:nvPr>
            <p:ph type="pic" sz="quarter" idx="14"/>
          </p:nvPr>
        </p:nvSpPr>
        <p:spPr>
          <a:xfrm>
            <a:off x="6212619" y="1827743"/>
            <a:ext cx="5369781" cy="4231204"/>
          </a:xfrm>
          <a:solidFill>
            <a:schemeClr val="tx2"/>
          </a:solidFill>
        </p:spPr>
        <p:txBody>
          <a:bodyPr anchor="ctr"/>
          <a:lstStyle>
            <a:lvl1pPr marL="0" indent="0" algn="ctr">
              <a:buNone/>
              <a:defRPr sz="1600"/>
            </a:lvl1pPr>
          </a:lstStyle>
          <a:p>
            <a:endParaRPr lang="en-US"/>
          </a:p>
        </p:txBody>
      </p:sp>
      <p:sp>
        <p:nvSpPr>
          <p:cNvPr id="7" name="Content Placeholder 2">
            <a:extLst>
              <a:ext uri="{FF2B5EF4-FFF2-40B4-BE49-F238E27FC236}">
                <a16:creationId xmlns:a16="http://schemas.microsoft.com/office/drawing/2014/main" id="{2B3F8211-32E1-A14E-9058-DC9702739171}"/>
              </a:ext>
            </a:extLst>
          </p:cNvPr>
          <p:cNvSpPr>
            <a:spLocks noGrp="1"/>
          </p:cNvSpPr>
          <p:nvPr>
            <p:ph idx="15"/>
          </p:nvPr>
        </p:nvSpPr>
        <p:spPr>
          <a:xfrm>
            <a:off x="499872" y="1828802"/>
            <a:ext cx="5364480" cy="3865021"/>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marL="122764" marR="0" lvl="0" indent="-122764" algn="l" defTabSz="914377" rtl="0" eaLnBrk="1" fontAlgn="auto" latinLnBrk="0" hangingPunct="1">
              <a:lnSpc>
                <a:spcPct val="100000"/>
              </a:lnSpc>
              <a:spcBef>
                <a:spcPts val="400"/>
              </a:spcBef>
              <a:spcAft>
                <a:spcPts val="4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3">
            <a:extLst>
              <a:ext uri="{FF2B5EF4-FFF2-40B4-BE49-F238E27FC236}">
                <a16:creationId xmlns:a16="http://schemas.microsoft.com/office/drawing/2014/main" id="{D1101829-B714-6E46-BE01-D5626AC189B8}"/>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9" name="Title 1">
            <a:extLst>
              <a:ext uri="{FF2B5EF4-FFF2-40B4-BE49-F238E27FC236}">
                <a16:creationId xmlns:a16="http://schemas.microsoft.com/office/drawing/2014/main" id="{FD556004-769B-824A-A347-C2C035D1BBE6}"/>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24007045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content, and quo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7AF59D-8535-1140-B29B-79BC2486FF7B}"/>
              </a:ext>
            </a:extLst>
          </p:cNvPr>
          <p:cNvSpPr/>
          <p:nvPr userDrawn="1"/>
        </p:nvSpPr>
        <p:spPr>
          <a:xfrm>
            <a:off x="6989230" y="1577425"/>
            <a:ext cx="4604249" cy="30149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3" name="Content Placeholder 2">
            <a:extLst>
              <a:ext uri="{FF2B5EF4-FFF2-40B4-BE49-F238E27FC236}">
                <a16:creationId xmlns:a16="http://schemas.microsoft.com/office/drawing/2014/main" id="{6FFA7B42-D455-1E4D-9ED5-D09FA229AD73}"/>
              </a:ext>
            </a:extLst>
          </p:cNvPr>
          <p:cNvSpPr>
            <a:spLocks noGrp="1"/>
          </p:cNvSpPr>
          <p:nvPr>
            <p:ph idx="1"/>
          </p:nvPr>
        </p:nvSpPr>
        <p:spPr>
          <a:xfrm>
            <a:off x="499872" y="1462618"/>
            <a:ext cx="5364480" cy="4225577"/>
          </a:xfrm>
        </p:spPr>
        <p:txBody>
          <a:bodyPr/>
          <a:lstStyle>
            <a:lvl1pPr marL="122764" indent="-122764">
              <a:lnSpc>
                <a:spcPct val="100000"/>
              </a:lnSpc>
              <a:spcBef>
                <a:spcPts val="400"/>
              </a:spcBef>
              <a:spcAft>
                <a:spcPts val="800"/>
              </a:spcAft>
              <a:buClr>
                <a:schemeClr val="accent1"/>
              </a:buClr>
              <a:tabLst/>
              <a:defRPr sz="1900">
                <a:solidFill>
                  <a:schemeClr val="accent1"/>
                </a:solidFill>
                <a:latin typeface="+mn-lt"/>
              </a:defRPr>
            </a:lvl1pPr>
            <a:lvl2pPr marL="268811" indent="-129114">
              <a:lnSpc>
                <a:spcPct val="100000"/>
              </a:lnSpc>
              <a:spcBef>
                <a:spcPts val="0"/>
              </a:spcBef>
              <a:spcAft>
                <a:spcPts val="800"/>
              </a:spcAft>
              <a:buClr>
                <a:schemeClr val="accent1"/>
              </a:buClr>
              <a:buFont typeface="System Font Regular"/>
              <a:buChar char="-"/>
              <a:tabLst/>
              <a:defRPr sz="1900">
                <a:solidFill>
                  <a:schemeClr val="accent1"/>
                </a:solidFill>
                <a:latin typeface="+mn-lt"/>
              </a:defRPr>
            </a:lvl2pPr>
            <a:lvl3pPr marL="397923" indent="-118530">
              <a:lnSpc>
                <a:spcPct val="100000"/>
              </a:lnSpc>
              <a:spcBef>
                <a:spcPts val="0"/>
              </a:spcBef>
              <a:spcAft>
                <a:spcPts val="800"/>
              </a:spcAft>
              <a:buClr>
                <a:schemeClr val="accent1"/>
              </a:buClr>
              <a:tabLst/>
              <a:defRPr sz="1600">
                <a:solidFill>
                  <a:schemeClr val="accent1"/>
                </a:solidFill>
                <a:latin typeface="+mn-lt"/>
              </a:defRPr>
            </a:lvl3pPr>
            <a:lvl4pPr marL="527037" indent="-129114">
              <a:lnSpc>
                <a:spcPct val="100000"/>
              </a:lnSpc>
              <a:spcBef>
                <a:spcPts val="0"/>
              </a:spcBef>
              <a:spcAft>
                <a:spcPts val="800"/>
              </a:spcAft>
              <a:buClr>
                <a:schemeClr val="accent1"/>
              </a:buClr>
              <a:buFont typeface="System Font Regular"/>
              <a:buChar char="-"/>
              <a:tabLst/>
              <a:defRPr sz="1500">
                <a:solidFill>
                  <a:schemeClr val="accent1"/>
                </a:solidFill>
                <a:latin typeface="+mn-lt"/>
              </a:defRPr>
            </a:lvl4pPr>
            <a:lvl5pPr marL="666734" indent="-129114">
              <a:lnSpc>
                <a:spcPct val="100000"/>
              </a:lnSpc>
              <a:spcBef>
                <a:spcPts val="0"/>
              </a:spcBef>
              <a:spcAft>
                <a:spcPts val="800"/>
              </a:spcAft>
              <a:buClr>
                <a:schemeClr val="accent1"/>
              </a:buClr>
              <a:tabLst/>
              <a:defRPr sz="1400">
                <a:solidFill>
                  <a:schemeClr val="accent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0"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Text Placeholder 28">
            <a:extLst>
              <a:ext uri="{FF2B5EF4-FFF2-40B4-BE49-F238E27FC236}">
                <a16:creationId xmlns:a16="http://schemas.microsoft.com/office/drawing/2014/main" id="{8FF7021F-BE12-C345-B1FB-F328D09E0C8F}"/>
              </a:ext>
            </a:extLst>
          </p:cNvPr>
          <p:cNvSpPr>
            <a:spLocks noGrp="1"/>
          </p:cNvSpPr>
          <p:nvPr>
            <p:ph type="body" sz="quarter" idx="19"/>
          </p:nvPr>
        </p:nvSpPr>
        <p:spPr>
          <a:xfrm>
            <a:off x="7126515" y="1746568"/>
            <a:ext cx="4325259" cy="2845835"/>
          </a:xfrm>
        </p:spPr>
        <p:txBody>
          <a:bodyPr/>
          <a:lstStyle>
            <a:lvl1pPr marL="0" indent="0" algn="l">
              <a:buNone/>
              <a:defRPr sz="2667" b="1" spc="0" baseline="0">
                <a:solidFill>
                  <a:schemeClr val="accent1"/>
                </a:solidFill>
                <a:latin typeface="Georgia" panose="02040502050405020303" pitchFamily="18" charset="0"/>
              </a:defRPr>
            </a:lvl1pPr>
            <a:lvl2pPr marL="160863" indent="0">
              <a:buNone/>
              <a:defRPr sz="9600">
                <a:latin typeface="Georgia" panose="02040502050405020303" pitchFamily="18" charset="0"/>
              </a:defRPr>
            </a:lvl2pPr>
            <a:lvl3pPr marL="391574" indent="0">
              <a:buNone/>
              <a:defRPr sz="9600">
                <a:latin typeface="Georgia" panose="02040502050405020303" pitchFamily="18" charset="0"/>
              </a:defRPr>
            </a:lvl3pPr>
            <a:lvl4pPr marL="539736" indent="0">
              <a:buNone/>
              <a:defRPr sz="9600">
                <a:latin typeface="Georgia" panose="02040502050405020303" pitchFamily="18" charset="0"/>
              </a:defRPr>
            </a:lvl4pPr>
            <a:lvl5pPr marL="770447" indent="0">
              <a:buNone/>
              <a:defRPr sz="9600">
                <a:latin typeface="Georgia" panose="02040502050405020303" pitchFamily="18" charset="0"/>
              </a:defRPr>
            </a:lvl5pPr>
          </a:lstStyle>
          <a:p>
            <a:pPr lvl="0"/>
            <a:r>
              <a:rPr lang="en-US"/>
              <a:t>Click</a:t>
            </a:r>
          </a:p>
        </p:txBody>
      </p:sp>
      <p:sp>
        <p:nvSpPr>
          <p:cNvPr id="11" name="Footer Placeholder 3">
            <a:extLst>
              <a:ext uri="{FF2B5EF4-FFF2-40B4-BE49-F238E27FC236}">
                <a16:creationId xmlns:a16="http://schemas.microsoft.com/office/drawing/2014/main" id="{9D672EDB-2656-3845-AED8-A0E11A74F037}"/>
              </a:ext>
            </a:extLst>
          </p:cNvPr>
          <p:cNvSpPr>
            <a:spLocks noGrp="1"/>
          </p:cNvSpPr>
          <p:nvPr>
            <p:ph type="ftr" sz="quarter" idx="3"/>
          </p:nvPr>
        </p:nvSpPr>
        <p:spPr>
          <a:xfrm>
            <a:off x="7936346" y="6241565"/>
            <a:ext cx="3281821"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2786268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slide #1">
    <p:bg>
      <p:bgPr>
        <a:solidFill>
          <a:srgbClr val="FAF8F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D875717-E9EC-1348-AC55-3D67EB557D3B}"/>
              </a:ext>
            </a:extLst>
          </p:cNvPr>
          <p:cNvPicPr>
            <a:picLocks noChangeAspect="1"/>
          </p:cNvPicPr>
          <p:nvPr userDrawn="1"/>
        </p:nvPicPr>
        <p:blipFill rotWithShape="1">
          <a:blip r:embed="rId2"/>
          <a:srcRect l="236" t="11927" r="1229"/>
          <a:stretch/>
        </p:blipFill>
        <p:spPr>
          <a:xfrm>
            <a:off x="685800" y="0"/>
            <a:ext cx="11506200" cy="6858000"/>
          </a:xfrm>
          <a:prstGeom prst="rect">
            <a:avLst/>
          </a:prstGeom>
        </p:spPr>
      </p:pic>
      <p:sp>
        <p:nvSpPr>
          <p:cNvPr id="25" name="object 12">
            <a:extLst>
              <a:ext uri="{FF2B5EF4-FFF2-40B4-BE49-F238E27FC236}">
                <a16:creationId xmlns:a16="http://schemas.microsoft.com/office/drawing/2014/main" id="{C7890253-BFCB-A04C-B425-A55592937AB0}"/>
              </a:ext>
            </a:extLst>
          </p:cNvPr>
          <p:cNvSpPr/>
          <p:nvPr userDrawn="1"/>
        </p:nvSpPr>
        <p:spPr>
          <a:xfrm>
            <a:off x="8537944" y="-1"/>
            <a:ext cx="3654056" cy="6859703"/>
          </a:xfrm>
          <a:custGeom>
            <a:avLst/>
            <a:gdLst/>
            <a:ahLst/>
            <a:cxnLst/>
            <a:rect l="l" t="t" r="r" b="b"/>
            <a:pathLst>
              <a:path w="1459229" h="2739390">
                <a:moveTo>
                  <a:pt x="1459217" y="0"/>
                </a:moveTo>
                <a:lnTo>
                  <a:pt x="1216012" y="406"/>
                </a:lnTo>
                <a:lnTo>
                  <a:pt x="0" y="2739262"/>
                </a:lnTo>
                <a:lnTo>
                  <a:pt x="1459217" y="2739262"/>
                </a:lnTo>
                <a:lnTo>
                  <a:pt x="1459217" y="0"/>
                </a:lnTo>
                <a:close/>
              </a:path>
            </a:pathLst>
          </a:custGeom>
          <a:solidFill>
            <a:srgbClr val="002577"/>
          </a:solidFill>
        </p:spPr>
        <p:txBody>
          <a:bodyPr wrap="square" lIns="0" tIns="0" rIns="0" bIns="0" rtlCol="0"/>
          <a:lstStyle/>
          <a:p>
            <a:endParaRPr/>
          </a:p>
        </p:txBody>
      </p:sp>
      <p:sp>
        <p:nvSpPr>
          <p:cNvPr id="10" name="Title 1">
            <a:extLst>
              <a:ext uri="{FF2B5EF4-FFF2-40B4-BE49-F238E27FC236}">
                <a16:creationId xmlns:a16="http://schemas.microsoft.com/office/drawing/2014/main" id="{74E4B275-710A-BA4A-9F3B-48777E5B5BF5}"/>
              </a:ext>
            </a:extLst>
          </p:cNvPr>
          <p:cNvSpPr>
            <a:spLocks noGrp="1"/>
          </p:cNvSpPr>
          <p:nvPr>
            <p:ph type="title"/>
          </p:nvPr>
        </p:nvSpPr>
        <p:spPr>
          <a:xfrm>
            <a:off x="517234" y="469286"/>
            <a:ext cx="11096132" cy="732508"/>
          </a:xfrm>
        </p:spPr>
        <p:txBody>
          <a:bodyPr vert="horz" lIns="91440" tIns="45720" rIns="91440" bIns="45720" rtlCol="0" anchor="t" anchorCtr="0">
            <a:noAutofit/>
          </a:bodyPr>
          <a:lstStyle>
            <a:lvl1pPr>
              <a:lnSpc>
                <a:spcPct val="100000"/>
              </a:lnSpc>
              <a:defRPr lang="en-US"/>
            </a:lvl1pPr>
          </a:lstStyle>
          <a:p>
            <a:pPr lvl="0"/>
            <a:r>
              <a:rPr lang="en-US"/>
              <a:t>Click to edit Master title style</a:t>
            </a:r>
          </a:p>
        </p:txBody>
      </p:sp>
      <p:sp>
        <p:nvSpPr>
          <p:cNvPr id="11" name="Text Placeholder 7">
            <a:extLst>
              <a:ext uri="{FF2B5EF4-FFF2-40B4-BE49-F238E27FC236}">
                <a16:creationId xmlns:a16="http://schemas.microsoft.com/office/drawing/2014/main" id="{FF6D8B54-FC39-4741-A2A4-713673236FF2}"/>
              </a:ext>
            </a:extLst>
          </p:cNvPr>
          <p:cNvSpPr>
            <a:spLocks noGrp="1"/>
          </p:cNvSpPr>
          <p:nvPr>
            <p:ph type="body" sz="quarter" idx="13"/>
          </p:nvPr>
        </p:nvSpPr>
        <p:spPr>
          <a:xfrm>
            <a:off x="2100304" y="1882026"/>
            <a:ext cx="7909277" cy="3093949"/>
          </a:xfrm>
        </p:spPr>
        <p:txBody>
          <a:bodyPr anchor="ctr" anchorCtr="0"/>
          <a:lstStyle>
            <a:lvl1pPr marL="256111" indent="-256111">
              <a:spcBef>
                <a:spcPts val="800"/>
              </a:spcBef>
              <a:spcAft>
                <a:spcPts val="400"/>
              </a:spcAft>
              <a:buClr>
                <a:schemeClr val="accent1"/>
              </a:buClr>
              <a:buFont typeface="+mj-lt"/>
              <a:buAutoNum type="arabicPeriod"/>
              <a:tabLst/>
              <a:defRPr sz="1900"/>
            </a:lvl1pPr>
            <a:lvl2pPr marL="396875" indent="-149225">
              <a:spcBef>
                <a:spcPts val="0"/>
              </a:spcBef>
              <a:spcAft>
                <a:spcPts val="400"/>
              </a:spcAft>
              <a:buClr>
                <a:schemeClr val="accent1"/>
              </a:buClr>
              <a:buFont typeface="Arial" panose="020B0604020202020204" pitchFamily="34" charset="0"/>
              <a:buChar char="•"/>
              <a:tabLst/>
              <a:defRPr sz="1700"/>
            </a:lvl2pPr>
            <a:lvl3pPr marL="520687" indent="-304792">
              <a:spcBef>
                <a:spcPts val="0"/>
              </a:spcBef>
              <a:spcAft>
                <a:spcPts val="400"/>
              </a:spcAft>
              <a:buFont typeface="+mj-lt"/>
              <a:buAutoNum type="arabicPeriod"/>
              <a:defRPr sz="1467"/>
            </a:lvl3pPr>
            <a:lvl4pPr marL="626518" indent="-304792">
              <a:spcBef>
                <a:spcPts val="0"/>
              </a:spcBef>
              <a:spcAft>
                <a:spcPts val="400"/>
              </a:spcAft>
              <a:buFont typeface="+mj-lt"/>
              <a:buAutoNum type="arabicPeriod"/>
              <a:defRPr sz="1400"/>
            </a:lvl4pPr>
            <a:lvl5pPr marL="719649" indent="-304792">
              <a:spcBef>
                <a:spcPts val="0"/>
              </a:spcBef>
              <a:spcAft>
                <a:spcPts val="400"/>
              </a:spcAft>
              <a:buFont typeface="+mj-lt"/>
              <a:buAutoNum type="arabicPeriod"/>
              <a:defRPr sz="1333"/>
            </a:lvl5pPr>
          </a:lstStyle>
          <a:p>
            <a:pPr lvl="0"/>
            <a:r>
              <a:rPr lang="en-US"/>
              <a:t>Click to edit Master text styles</a:t>
            </a:r>
          </a:p>
          <a:p>
            <a:pPr lvl="1"/>
            <a:r>
              <a:rPr lang="en-US"/>
              <a:t>Second level</a:t>
            </a:r>
          </a:p>
        </p:txBody>
      </p:sp>
      <p:sp>
        <p:nvSpPr>
          <p:cNvPr id="13" name="TextBox 12">
            <a:extLst>
              <a:ext uri="{FF2B5EF4-FFF2-40B4-BE49-F238E27FC236}">
                <a16:creationId xmlns:a16="http://schemas.microsoft.com/office/drawing/2014/main" id="{739228CD-A649-164B-99AD-0DE422F32249}"/>
              </a:ext>
            </a:extLst>
          </p:cNvPr>
          <p:cNvSpPr txBox="1"/>
          <p:nvPr userDrawn="1"/>
        </p:nvSpPr>
        <p:spPr>
          <a:xfrm>
            <a:off x="1097280" y="6332817"/>
            <a:ext cx="3151512" cy="215444"/>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2378"/>
                </a:solidFill>
                <a:effectLst/>
                <a:uLnTx/>
                <a:uFillTx/>
                <a:latin typeface="Arial" panose="020B0604020202020204" pitchFamily="34" charset="0"/>
                <a:ea typeface="+mn-ea"/>
                <a:cs typeface="Arial" panose="020B0604020202020204" pitchFamily="34" charset="0"/>
              </a:rPr>
              <a:t>© 2022 United HealthCare Services, Inc. All Rights Reserved.</a:t>
            </a:r>
          </a:p>
        </p:txBody>
      </p:sp>
      <p:sp>
        <p:nvSpPr>
          <p:cNvPr id="14" name="Graphic 8">
            <a:extLst>
              <a:ext uri="{FF2B5EF4-FFF2-40B4-BE49-F238E27FC236}">
                <a16:creationId xmlns:a16="http://schemas.microsoft.com/office/drawing/2014/main" id="{5BB9F978-1A8E-504F-BA7C-D734EF96210C}"/>
              </a:ext>
            </a:extLst>
          </p:cNvPr>
          <p:cNvSpPr/>
          <p:nvPr userDrawn="1"/>
        </p:nvSpPr>
        <p:spPr>
          <a:xfrm>
            <a:off x="609602" y="6213960"/>
            <a:ext cx="177533" cy="309701"/>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sz="2400"/>
          </a:p>
        </p:txBody>
      </p:sp>
    </p:spTree>
    <p:extLst>
      <p:ext uri="{BB962C8B-B14F-4D97-AF65-F5344CB8AC3E}">
        <p14:creationId xmlns:p14="http://schemas.microsoft.com/office/powerpoint/2010/main" val="1517554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2 line), content, and quo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7AF59D-8535-1140-B29B-79BC2486FF7B}"/>
              </a:ext>
            </a:extLst>
          </p:cNvPr>
          <p:cNvSpPr/>
          <p:nvPr userDrawn="1"/>
        </p:nvSpPr>
        <p:spPr>
          <a:xfrm>
            <a:off x="6989230" y="1959612"/>
            <a:ext cx="4604249" cy="30149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0"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Text Placeholder 28">
            <a:extLst>
              <a:ext uri="{FF2B5EF4-FFF2-40B4-BE49-F238E27FC236}">
                <a16:creationId xmlns:a16="http://schemas.microsoft.com/office/drawing/2014/main" id="{8FF7021F-BE12-C345-B1FB-F328D09E0C8F}"/>
              </a:ext>
            </a:extLst>
          </p:cNvPr>
          <p:cNvSpPr>
            <a:spLocks noGrp="1"/>
          </p:cNvSpPr>
          <p:nvPr>
            <p:ph type="body" sz="quarter" idx="19"/>
          </p:nvPr>
        </p:nvSpPr>
        <p:spPr>
          <a:xfrm>
            <a:off x="7126515" y="2128754"/>
            <a:ext cx="4325259" cy="2845835"/>
          </a:xfrm>
        </p:spPr>
        <p:txBody>
          <a:bodyPr/>
          <a:lstStyle>
            <a:lvl1pPr marL="0" indent="0" algn="l">
              <a:buNone/>
              <a:defRPr sz="2667" b="1" spc="0" baseline="0">
                <a:solidFill>
                  <a:schemeClr val="accent1"/>
                </a:solidFill>
                <a:latin typeface="Georgia" panose="02040502050405020303" pitchFamily="18" charset="0"/>
              </a:defRPr>
            </a:lvl1pPr>
            <a:lvl2pPr marL="160863" indent="0">
              <a:buNone/>
              <a:defRPr sz="9600">
                <a:latin typeface="Georgia" panose="02040502050405020303" pitchFamily="18" charset="0"/>
              </a:defRPr>
            </a:lvl2pPr>
            <a:lvl3pPr marL="391574" indent="0">
              <a:buNone/>
              <a:defRPr sz="9600">
                <a:latin typeface="Georgia" panose="02040502050405020303" pitchFamily="18" charset="0"/>
              </a:defRPr>
            </a:lvl3pPr>
            <a:lvl4pPr marL="539736" indent="0">
              <a:buNone/>
              <a:defRPr sz="9600">
                <a:latin typeface="Georgia" panose="02040502050405020303" pitchFamily="18" charset="0"/>
              </a:defRPr>
            </a:lvl4pPr>
            <a:lvl5pPr marL="770447" indent="0">
              <a:buNone/>
              <a:defRPr sz="9600">
                <a:latin typeface="Georgia" panose="02040502050405020303" pitchFamily="18" charset="0"/>
              </a:defRPr>
            </a:lvl5pPr>
          </a:lstStyle>
          <a:p>
            <a:pPr lvl="0"/>
            <a:r>
              <a:rPr lang="en-US"/>
              <a:t>Click</a:t>
            </a:r>
          </a:p>
        </p:txBody>
      </p:sp>
      <p:sp>
        <p:nvSpPr>
          <p:cNvPr id="11" name="Footer Placeholder 3">
            <a:extLst>
              <a:ext uri="{FF2B5EF4-FFF2-40B4-BE49-F238E27FC236}">
                <a16:creationId xmlns:a16="http://schemas.microsoft.com/office/drawing/2014/main" id="{9D672EDB-2656-3845-AED8-A0E11A74F037}"/>
              </a:ext>
            </a:extLst>
          </p:cNvPr>
          <p:cNvSpPr>
            <a:spLocks noGrp="1"/>
          </p:cNvSpPr>
          <p:nvPr>
            <p:ph type="ftr" sz="quarter" idx="3"/>
          </p:nvPr>
        </p:nvSpPr>
        <p:spPr>
          <a:xfrm>
            <a:off x="7936346" y="6241565"/>
            <a:ext cx="3281821"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9" name="Content Placeholder 2">
            <a:extLst>
              <a:ext uri="{FF2B5EF4-FFF2-40B4-BE49-F238E27FC236}">
                <a16:creationId xmlns:a16="http://schemas.microsoft.com/office/drawing/2014/main" id="{6D16490D-0665-6F4D-9A29-A4051903B1F7}"/>
              </a:ext>
            </a:extLst>
          </p:cNvPr>
          <p:cNvSpPr>
            <a:spLocks noGrp="1"/>
          </p:cNvSpPr>
          <p:nvPr>
            <p:ph idx="15"/>
          </p:nvPr>
        </p:nvSpPr>
        <p:spPr>
          <a:xfrm>
            <a:off x="499872" y="1828800"/>
            <a:ext cx="5364480" cy="3865021"/>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marL="122764" marR="0" lvl="0" indent="-122764" algn="l" defTabSz="914377" rtl="0" eaLnBrk="1" fontAlgn="auto" latinLnBrk="0" hangingPunct="1">
              <a:lnSpc>
                <a:spcPct val="100000"/>
              </a:lnSpc>
              <a:spcBef>
                <a:spcPts val="400"/>
              </a:spcBef>
              <a:spcAft>
                <a:spcPts val="4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43AA5499-0B30-3845-8F4C-708EA873253C}"/>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3307117165"/>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content and char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6400800" y="1426464"/>
            <a:ext cx="5181600" cy="4291584"/>
          </a:xfrm>
        </p:spPr>
        <p:txBody>
          <a:bodyPr anchor="ctr"/>
          <a:lstStyle>
            <a:lvl1pPr marL="0" indent="0" algn="ctr">
              <a:buNone/>
              <a:defRPr sz="1200">
                <a:solidFill>
                  <a:schemeClr val="accent1"/>
                </a:solidFill>
              </a:defRPr>
            </a:lvl1pPr>
          </a:lstStyle>
          <a:p>
            <a:endParaRPr lang="en-US"/>
          </a:p>
        </p:txBody>
      </p:sp>
      <p:sp>
        <p:nvSpPr>
          <p:cNvPr id="21" name="Content Placeholder 2">
            <a:extLst>
              <a:ext uri="{FF2B5EF4-FFF2-40B4-BE49-F238E27FC236}">
                <a16:creationId xmlns:a16="http://schemas.microsoft.com/office/drawing/2014/main" id="{7584C915-AEBA-9E46-B545-D476DC3D7F89}"/>
              </a:ext>
            </a:extLst>
          </p:cNvPr>
          <p:cNvSpPr>
            <a:spLocks noGrp="1"/>
          </p:cNvSpPr>
          <p:nvPr>
            <p:ph idx="15"/>
          </p:nvPr>
        </p:nvSpPr>
        <p:spPr>
          <a:xfrm>
            <a:off x="499872" y="1462617"/>
            <a:ext cx="5364480" cy="4231204"/>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Footer Placeholder 3">
            <a:extLst>
              <a:ext uri="{FF2B5EF4-FFF2-40B4-BE49-F238E27FC236}">
                <a16:creationId xmlns:a16="http://schemas.microsoft.com/office/drawing/2014/main" id="{593C8B9C-2327-2A43-9C91-A40CC38C2125}"/>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8191056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2-line), content and chart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6400800" y="1792224"/>
            <a:ext cx="5181600" cy="3901440"/>
          </a:xfrm>
        </p:spPr>
        <p:txBody>
          <a:bodyPr anchor="ctr"/>
          <a:lstStyle>
            <a:lvl1pPr marL="0" indent="0" algn="ctr">
              <a:buNone/>
              <a:defRPr sz="1200">
                <a:solidFill>
                  <a:schemeClr val="accent1"/>
                </a:solidFill>
              </a:defRPr>
            </a:lvl1pPr>
          </a:lstStyle>
          <a:p>
            <a:endParaRPr lang="en-US"/>
          </a:p>
        </p:txBody>
      </p:sp>
      <p:sp>
        <p:nvSpPr>
          <p:cNvPr id="20" name="Footer Placeholder 3">
            <a:extLst>
              <a:ext uri="{FF2B5EF4-FFF2-40B4-BE49-F238E27FC236}">
                <a16:creationId xmlns:a16="http://schemas.microsoft.com/office/drawing/2014/main" id="{593C8B9C-2327-2A43-9C91-A40CC38C2125}"/>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50" name="Content Placeholder 2">
            <a:extLst>
              <a:ext uri="{FF2B5EF4-FFF2-40B4-BE49-F238E27FC236}">
                <a16:creationId xmlns:a16="http://schemas.microsoft.com/office/drawing/2014/main" id="{254BAD4D-A958-A440-B45A-D94955E74A05}"/>
              </a:ext>
            </a:extLst>
          </p:cNvPr>
          <p:cNvSpPr>
            <a:spLocks noGrp="1"/>
          </p:cNvSpPr>
          <p:nvPr>
            <p:ph idx="15"/>
          </p:nvPr>
        </p:nvSpPr>
        <p:spPr>
          <a:xfrm>
            <a:off x="499872" y="1828802"/>
            <a:ext cx="5364480" cy="3865021"/>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marL="122764" marR="0" lvl="0" indent="-122764" algn="l" defTabSz="914377" rtl="0" eaLnBrk="1" fontAlgn="auto" latinLnBrk="0" hangingPunct="1">
              <a:lnSpc>
                <a:spcPct val="100000"/>
              </a:lnSpc>
              <a:spcBef>
                <a:spcPts val="400"/>
              </a:spcBef>
              <a:spcAft>
                <a:spcPts val="4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 name="Title 1">
            <a:extLst>
              <a:ext uri="{FF2B5EF4-FFF2-40B4-BE49-F238E27FC236}">
                <a16:creationId xmlns:a16="http://schemas.microsoft.com/office/drawing/2014/main" id="{30378E39-EE63-5F43-BA84-E27BA0E2F43D}"/>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32517931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content and char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3" name="Content Placeholder 2">
            <a:extLst>
              <a:ext uri="{FF2B5EF4-FFF2-40B4-BE49-F238E27FC236}">
                <a16:creationId xmlns:a16="http://schemas.microsoft.com/office/drawing/2014/main" id="{6FFA7B42-D455-1E4D-9ED5-D09FA229AD73}"/>
              </a:ext>
            </a:extLst>
          </p:cNvPr>
          <p:cNvSpPr>
            <a:spLocks noGrp="1"/>
          </p:cNvSpPr>
          <p:nvPr>
            <p:ph idx="1"/>
          </p:nvPr>
        </p:nvSpPr>
        <p:spPr>
          <a:xfrm>
            <a:off x="499873" y="1463041"/>
            <a:ext cx="4702895" cy="4225577"/>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58227" indent="-112181">
              <a:lnSpc>
                <a:spcPct val="100000"/>
              </a:lnSpc>
              <a:spcBef>
                <a:spcPts val="0"/>
              </a:spcBef>
              <a:spcAft>
                <a:spcPts val="800"/>
              </a:spcAft>
              <a:buClr>
                <a:schemeClr val="accent1"/>
              </a:buClr>
              <a:buFont typeface="System Font Regular"/>
              <a:buChar char="-"/>
              <a:tabLst/>
              <a:defRPr sz="1900">
                <a:solidFill>
                  <a:schemeClr val="accent1"/>
                </a:solidFill>
              </a:defRPr>
            </a:lvl2pPr>
            <a:lvl3pPr marL="376757" indent="-107948">
              <a:lnSpc>
                <a:spcPct val="100000"/>
              </a:lnSpc>
              <a:spcBef>
                <a:spcPts val="0"/>
              </a:spcBef>
              <a:spcAft>
                <a:spcPts val="800"/>
              </a:spcAft>
              <a:buClr>
                <a:schemeClr val="accent1"/>
              </a:buClr>
              <a:tabLst/>
              <a:defRPr sz="1600">
                <a:solidFill>
                  <a:schemeClr val="accent1"/>
                </a:solidFill>
              </a:defRPr>
            </a:lvl3pPr>
            <a:lvl4pPr marL="484705" indent="-107948">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118530">
              <a:lnSpc>
                <a:spcPct val="100000"/>
              </a:lnSpc>
              <a:spcBef>
                <a:spcPts val="0"/>
              </a:spcBef>
              <a:spcAft>
                <a:spcPts val="800"/>
              </a:spcAft>
              <a:buClr>
                <a:schemeClr val="accent1"/>
              </a:buClr>
              <a:tabLst/>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5393267" y="1461449"/>
            <a:ext cx="6278880" cy="4218432"/>
          </a:xfrm>
        </p:spPr>
        <p:txBody>
          <a:bodyPr anchor="ctr"/>
          <a:lstStyle>
            <a:lvl1pPr marL="0" indent="0" algn="ctr">
              <a:buNone/>
              <a:defRPr sz="1200">
                <a:solidFill>
                  <a:schemeClr val="accent1"/>
                </a:solidFill>
              </a:defRPr>
            </a:lvl1pPr>
          </a:lstStyle>
          <a:p>
            <a:endParaRPr lang="en-US"/>
          </a:p>
        </p:txBody>
      </p:sp>
      <p:sp>
        <p:nvSpPr>
          <p:cNvPr id="28" name="Footer Placeholder 3">
            <a:extLst>
              <a:ext uri="{FF2B5EF4-FFF2-40B4-BE49-F238E27FC236}">
                <a16:creationId xmlns:a16="http://schemas.microsoft.com/office/drawing/2014/main" id="{73CCDD9D-AE73-5B4E-8E6D-1B5B9FA6A313}"/>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22258490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2-line), content and chart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5388864" y="1828801"/>
            <a:ext cx="6278880" cy="3864864"/>
          </a:xfrm>
        </p:spPr>
        <p:txBody>
          <a:bodyPr anchor="ctr"/>
          <a:lstStyle>
            <a:lvl1pPr marL="0" indent="0" algn="ctr">
              <a:buNone/>
              <a:defRPr sz="1200">
                <a:solidFill>
                  <a:schemeClr val="accent1"/>
                </a:solidFill>
              </a:defRPr>
            </a:lvl1pPr>
          </a:lstStyle>
          <a:p>
            <a:endParaRPr lang="en-US"/>
          </a:p>
        </p:txBody>
      </p:sp>
      <p:sp>
        <p:nvSpPr>
          <p:cNvPr id="28" name="Footer Placeholder 3">
            <a:extLst>
              <a:ext uri="{FF2B5EF4-FFF2-40B4-BE49-F238E27FC236}">
                <a16:creationId xmlns:a16="http://schemas.microsoft.com/office/drawing/2014/main" id="{73CCDD9D-AE73-5B4E-8E6D-1B5B9FA6A313}"/>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63" name="Content Placeholder 2">
            <a:extLst>
              <a:ext uri="{FF2B5EF4-FFF2-40B4-BE49-F238E27FC236}">
                <a16:creationId xmlns:a16="http://schemas.microsoft.com/office/drawing/2014/main" id="{1EF2830B-505D-3247-9562-60314ACE4164}"/>
              </a:ext>
            </a:extLst>
          </p:cNvPr>
          <p:cNvSpPr>
            <a:spLocks noGrp="1"/>
          </p:cNvSpPr>
          <p:nvPr>
            <p:ph idx="15"/>
          </p:nvPr>
        </p:nvSpPr>
        <p:spPr>
          <a:xfrm>
            <a:off x="499873" y="1828802"/>
            <a:ext cx="4702895" cy="3865021"/>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marL="122764" marR="0" lvl="0" indent="-122764" algn="l" defTabSz="914377" rtl="0" eaLnBrk="1" fontAlgn="auto" latinLnBrk="0" hangingPunct="1">
              <a:lnSpc>
                <a:spcPct val="100000"/>
              </a:lnSpc>
              <a:spcBef>
                <a:spcPts val="400"/>
              </a:spcBef>
              <a:spcAft>
                <a:spcPts val="4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4" name="Title 1">
            <a:extLst>
              <a:ext uri="{FF2B5EF4-FFF2-40B4-BE49-F238E27FC236}">
                <a16:creationId xmlns:a16="http://schemas.microsoft.com/office/drawing/2014/main" id="{961B6958-FC02-3943-AAE0-C24A8AD0B6BB}"/>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30636944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content and chart #3">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512064" y="1280160"/>
            <a:ext cx="11192256" cy="4413504"/>
          </a:xfrm>
        </p:spPr>
        <p:txBody>
          <a:bodyPr anchor="ctr"/>
          <a:lstStyle>
            <a:lvl1pPr marL="0" indent="0" algn="ctr">
              <a:buFont typeface="Arial" panose="020B0604020202020204" pitchFamily="34" charset="0"/>
              <a:buNone/>
              <a:defRPr sz="1200">
                <a:solidFill>
                  <a:schemeClr val="accent1"/>
                </a:solidFill>
              </a:defRPr>
            </a:lvl1pPr>
          </a:lstStyle>
          <a:p>
            <a:endParaRPr lang="en-US"/>
          </a:p>
        </p:txBody>
      </p:sp>
      <p:sp>
        <p:nvSpPr>
          <p:cNvPr id="16" name="Footer Placeholder 3">
            <a:extLst>
              <a:ext uri="{FF2B5EF4-FFF2-40B4-BE49-F238E27FC236}">
                <a16:creationId xmlns:a16="http://schemas.microsoft.com/office/drawing/2014/main" id="{5219E52D-E660-1842-9FA4-3E9C0B97A407}"/>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63" name="Title 1">
            <a:extLst>
              <a:ext uri="{FF2B5EF4-FFF2-40B4-BE49-F238E27FC236}">
                <a16:creationId xmlns:a16="http://schemas.microsoft.com/office/drawing/2014/main" id="{9B91C294-EF6A-8D47-BC58-4FB5C91EF5ED}"/>
              </a:ext>
            </a:extLst>
          </p:cNvPr>
          <p:cNvSpPr>
            <a:spLocks noGrp="1"/>
          </p:cNvSpPr>
          <p:nvPr>
            <p:ph type="title" hasCustomPrompt="1"/>
          </p:nvPr>
        </p:nvSpPr>
        <p:spPr>
          <a:xfrm>
            <a:off x="517233" y="469287"/>
            <a:ext cx="11082528" cy="694893"/>
          </a:xfrm>
        </p:spPr>
        <p:txBody>
          <a:bodyPr/>
          <a:lstStyle>
            <a:lvl1pPr>
              <a:lnSpc>
                <a:spcPct val="100000"/>
              </a:lnSpc>
              <a:defRPr sz="3200"/>
            </a:lvl1pPr>
          </a:lstStyle>
          <a:p>
            <a:r>
              <a:rPr lang="en-US"/>
              <a:t>Click to add a title style</a:t>
            </a:r>
          </a:p>
        </p:txBody>
      </p:sp>
    </p:spTree>
    <p:extLst>
      <p:ext uri="{BB962C8B-B14F-4D97-AF65-F5344CB8AC3E}">
        <p14:creationId xmlns:p14="http://schemas.microsoft.com/office/powerpoint/2010/main" val="2941608815"/>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2-line), content and chart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512064" y="1670304"/>
            <a:ext cx="11192256" cy="4023360"/>
          </a:xfrm>
        </p:spPr>
        <p:txBody>
          <a:bodyPr anchor="ctr"/>
          <a:lstStyle>
            <a:lvl1pPr marL="0" indent="0" algn="ctr">
              <a:buFont typeface="Arial" panose="020B0604020202020204" pitchFamily="34" charset="0"/>
              <a:buNone/>
              <a:defRPr sz="1200">
                <a:solidFill>
                  <a:schemeClr val="accent1"/>
                </a:solidFill>
              </a:defRPr>
            </a:lvl1pPr>
          </a:lstStyle>
          <a:p>
            <a:endParaRPr lang="en-US"/>
          </a:p>
        </p:txBody>
      </p:sp>
      <p:sp>
        <p:nvSpPr>
          <p:cNvPr id="16" name="Footer Placeholder 3">
            <a:extLst>
              <a:ext uri="{FF2B5EF4-FFF2-40B4-BE49-F238E27FC236}">
                <a16:creationId xmlns:a16="http://schemas.microsoft.com/office/drawing/2014/main" id="{5219E52D-E660-1842-9FA4-3E9C0B97A407}"/>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63" name="Title 1">
            <a:extLst>
              <a:ext uri="{FF2B5EF4-FFF2-40B4-BE49-F238E27FC236}">
                <a16:creationId xmlns:a16="http://schemas.microsoft.com/office/drawing/2014/main" id="{9B91C294-EF6A-8D47-BC58-4FB5C91EF5ED}"/>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2822409365"/>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p:nvPr>
        </p:nvSpPr>
        <p:spPr>
          <a:xfrm>
            <a:off x="517234" y="469286"/>
            <a:ext cx="11096132" cy="732508"/>
          </a:xfrm>
        </p:spPr>
        <p:txBody>
          <a:bodyPr vert="horz" lIns="91440" tIns="45720" rIns="91440" bIns="45720" rtlCol="0" anchor="t" anchorCtr="0">
            <a:noAutofit/>
          </a:bodyPr>
          <a:lstStyle>
            <a:lvl1pPr>
              <a:lnSpc>
                <a:spcPct val="100000"/>
              </a:lnSpc>
              <a:defRPr lang="en-US"/>
            </a:lvl1pPr>
          </a:lstStyle>
          <a:p>
            <a:pPr lvl="0"/>
            <a:r>
              <a:rPr lang="en-US"/>
              <a:t>Click to edit Master title style</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36345" y="6241565"/>
            <a:ext cx="3283772" cy="366183"/>
          </a:xfrm>
          <a:prstGeom prst="rect">
            <a:avLst/>
          </a:prstGeom>
        </p:spPr>
        <p:txBody>
          <a:bodyPr vert="horz" lIns="91440" tIns="45720" rIns="91440" bIns="45720" rtlCol="0" anchor="ctr"/>
          <a:lstStyle>
            <a:lvl1pPr algn="r">
              <a:buClr>
                <a:schemeClr val="accent1"/>
              </a:buClr>
              <a:defRPr sz="1067">
                <a:solidFill>
                  <a:schemeClr val="accent1"/>
                </a:solidFill>
              </a:defRPr>
            </a:lvl1pPr>
          </a:lstStyle>
          <a:p>
            <a:r>
              <a:rPr lang="en-US"/>
              <a:t>Type Division Name here</a:t>
            </a:r>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2100304" y="1882026"/>
            <a:ext cx="7909277" cy="3093949"/>
          </a:xfrm>
        </p:spPr>
        <p:txBody>
          <a:bodyPr anchor="ctr" anchorCtr="0"/>
          <a:lstStyle>
            <a:lvl1pPr marL="256111" indent="-256111">
              <a:spcBef>
                <a:spcPts val="800"/>
              </a:spcBef>
              <a:spcAft>
                <a:spcPts val="400"/>
              </a:spcAft>
              <a:buClr>
                <a:schemeClr val="accent1"/>
              </a:buClr>
              <a:buFont typeface="+mj-lt"/>
              <a:buAutoNum type="arabicPeriod"/>
              <a:tabLst/>
              <a:defRPr sz="1900"/>
            </a:lvl1pPr>
            <a:lvl2pPr marL="396875" indent="-149225">
              <a:spcBef>
                <a:spcPts val="0"/>
              </a:spcBef>
              <a:spcAft>
                <a:spcPts val="400"/>
              </a:spcAft>
              <a:buClr>
                <a:schemeClr val="accent1"/>
              </a:buClr>
              <a:buFont typeface="Arial" panose="020B0604020202020204" pitchFamily="34" charset="0"/>
              <a:buChar char="•"/>
              <a:tabLst/>
              <a:defRPr sz="1700"/>
            </a:lvl2pPr>
            <a:lvl3pPr marL="520687" indent="-304792">
              <a:spcBef>
                <a:spcPts val="0"/>
              </a:spcBef>
              <a:spcAft>
                <a:spcPts val="400"/>
              </a:spcAft>
              <a:buFont typeface="+mj-lt"/>
              <a:buAutoNum type="arabicPeriod"/>
              <a:defRPr sz="1467"/>
            </a:lvl3pPr>
            <a:lvl4pPr marL="626518" indent="-304792">
              <a:spcBef>
                <a:spcPts val="0"/>
              </a:spcBef>
              <a:spcAft>
                <a:spcPts val="400"/>
              </a:spcAft>
              <a:buFont typeface="+mj-lt"/>
              <a:buAutoNum type="arabicPeriod"/>
              <a:defRPr sz="1400"/>
            </a:lvl4pPr>
            <a:lvl5pPr marL="719649" indent="-304792">
              <a:spcBef>
                <a:spcPts val="0"/>
              </a:spcBef>
              <a:spcAft>
                <a:spcPts val="400"/>
              </a:spcAft>
              <a:buFont typeface="+mj-lt"/>
              <a:buAutoNum type="arabicPeriod"/>
              <a:defRPr sz="1333"/>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572596550"/>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ur sections w/ number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7489855-8317-B94A-AEDA-A5FFAA2CD60C}"/>
              </a:ext>
            </a:extLst>
          </p:cNvPr>
          <p:cNvSpPr>
            <a:spLocks noGrp="1"/>
          </p:cNvSpPr>
          <p:nvPr>
            <p:ph type="sldNum" sz="quarter" idx="10"/>
          </p:nvPr>
        </p:nvSpPr>
        <p:spPr/>
        <p:txBody>
          <a:bodyPr/>
          <a:lstStyle/>
          <a:p>
            <a:fld id="{66DE20E4-D496-034F-914D-F7F15B93E95B}" type="slidenum">
              <a:rPr lang="en-US" smtClean="0"/>
              <a:pPr/>
              <a:t>‹#›</a:t>
            </a:fld>
            <a:endParaRPr lang="en-US"/>
          </a:p>
        </p:txBody>
      </p:sp>
      <p:cxnSp>
        <p:nvCxnSpPr>
          <p:cNvPr id="5" name="Straight Connector 4">
            <a:extLst>
              <a:ext uri="{FF2B5EF4-FFF2-40B4-BE49-F238E27FC236}">
                <a16:creationId xmlns:a16="http://schemas.microsoft.com/office/drawing/2014/main" id="{45C0617B-A41B-B94F-A8DE-6993D064F9CD}"/>
              </a:ext>
            </a:extLst>
          </p:cNvPr>
          <p:cNvCxnSpPr>
            <a:cxnSpLocks/>
          </p:cNvCxnSpPr>
          <p:nvPr userDrawn="1"/>
        </p:nvCxnSpPr>
        <p:spPr>
          <a:xfrm flipH="1">
            <a:off x="1174582" y="1859644"/>
            <a:ext cx="9842839" cy="0"/>
          </a:xfrm>
          <a:prstGeom prst="line">
            <a:avLst/>
          </a:prstGeom>
          <a:noFill/>
          <a:ln w="9525" cap="flat" cmpd="sng" algn="ctr">
            <a:solidFill>
              <a:schemeClr val="tx2">
                <a:lumMod val="60000"/>
                <a:lumOff val="40000"/>
              </a:schemeClr>
            </a:solidFill>
            <a:prstDash val="solid"/>
          </a:ln>
          <a:effectLst/>
        </p:spPr>
      </p:cxnSp>
      <p:cxnSp>
        <p:nvCxnSpPr>
          <p:cNvPr id="6" name="Straight Connector 5">
            <a:extLst>
              <a:ext uri="{FF2B5EF4-FFF2-40B4-BE49-F238E27FC236}">
                <a16:creationId xmlns:a16="http://schemas.microsoft.com/office/drawing/2014/main" id="{C370CE82-930F-F04F-9C79-0DB4507F891E}"/>
              </a:ext>
            </a:extLst>
          </p:cNvPr>
          <p:cNvCxnSpPr>
            <a:cxnSpLocks/>
          </p:cNvCxnSpPr>
          <p:nvPr userDrawn="1"/>
        </p:nvCxnSpPr>
        <p:spPr>
          <a:xfrm flipH="1">
            <a:off x="1174581" y="3200217"/>
            <a:ext cx="9842840" cy="0"/>
          </a:xfrm>
          <a:prstGeom prst="line">
            <a:avLst/>
          </a:prstGeom>
          <a:noFill/>
          <a:ln w="9525" cap="flat" cmpd="sng" algn="ctr">
            <a:solidFill>
              <a:schemeClr val="tx2">
                <a:lumMod val="60000"/>
                <a:lumOff val="40000"/>
              </a:schemeClr>
            </a:solidFill>
            <a:prstDash val="solid"/>
          </a:ln>
          <a:effectLst/>
        </p:spPr>
      </p:cxnSp>
      <p:cxnSp>
        <p:nvCxnSpPr>
          <p:cNvPr id="7" name="Straight Connector 6">
            <a:extLst>
              <a:ext uri="{FF2B5EF4-FFF2-40B4-BE49-F238E27FC236}">
                <a16:creationId xmlns:a16="http://schemas.microsoft.com/office/drawing/2014/main" id="{3A4F78B3-98DE-5B49-85FD-A2910B7B5517}"/>
              </a:ext>
            </a:extLst>
          </p:cNvPr>
          <p:cNvCxnSpPr>
            <a:cxnSpLocks/>
          </p:cNvCxnSpPr>
          <p:nvPr userDrawn="1"/>
        </p:nvCxnSpPr>
        <p:spPr>
          <a:xfrm flipH="1">
            <a:off x="1174581" y="4540791"/>
            <a:ext cx="9842840" cy="0"/>
          </a:xfrm>
          <a:prstGeom prst="line">
            <a:avLst/>
          </a:prstGeom>
          <a:noFill/>
          <a:ln w="9525" cap="flat" cmpd="sng" algn="ctr">
            <a:solidFill>
              <a:schemeClr val="tx2">
                <a:lumMod val="60000"/>
                <a:lumOff val="40000"/>
              </a:schemeClr>
            </a:solidFill>
            <a:prstDash val="solid"/>
          </a:ln>
          <a:effectLst/>
        </p:spPr>
      </p:cxnSp>
      <p:sp>
        <p:nvSpPr>
          <p:cNvPr id="34" name="Text Placeholder 33">
            <a:extLst>
              <a:ext uri="{FF2B5EF4-FFF2-40B4-BE49-F238E27FC236}">
                <a16:creationId xmlns:a16="http://schemas.microsoft.com/office/drawing/2014/main" id="{9CB06751-CB75-614D-A598-4763478A2CC7}"/>
              </a:ext>
            </a:extLst>
          </p:cNvPr>
          <p:cNvSpPr>
            <a:spLocks noGrp="1"/>
          </p:cNvSpPr>
          <p:nvPr userDrawn="1">
            <p:ph type="body" sz="quarter" idx="12" hasCustomPrompt="1"/>
          </p:nvPr>
        </p:nvSpPr>
        <p:spPr>
          <a:xfrm>
            <a:off x="1174581" y="732592"/>
            <a:ext cx="1072896"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333" b="1">
                <a:solidFill>
                  <a:schemeClr val="accent1"/>
                </a:solidFill>
                <a:latin typeface="+mn-lt"/>
                <a:cs typeface="Times New Roman" panose="02020603050405020304" pitchFamily="18" charset="0"/>
              </a:defRPr>
            </a:lvl1pPr>
            <a:lvl2pPr>
              <a:defRPr sz="5333">
                <a:solidFill>
                  <a:schemeClr val="bg1"/>
                </a:solidFill>
                <a:latin typeface="+mj-lt"/>
              </a:defRPr>
            </a:lvl2pPr>
            <a:lvl3pPr>
              <a:defRPr sz="5333">
                <a:solidFill>
                  <a:schemeClr val="bg1"/>
                </a:solidFill>
                <a:latin typeface="+mj-lt"/>
              </a:defRPr>
            </a:lvl3pPr>
            <a:lvl4pPr>
              <a:defRPr sz="5333">
                <a:solidFill>
                  <a:schemeClr val="bg1"/>
                </a:solidFill>
                <a:latin typeface="+mj-lt"/>
              </a:defRPr>
            </a:lvl4pPr>
            <a:lvl5pPr>
              <a:defRPr sz="5333">
                <a:solidFill>
                  <a:schemeClr val="bg1"/>
                </a:solidFill>
                <a:latin typeface="+mj-lt"/>
              </a:defRPr>
            </a:lvl5pPr>
          </a:lstStyle>
          <a:p>
            <a:pPr lvl="0"/>
            <a:r>
              <a:rPr lang="en-US"/>
              <a:t>#</a:t>
            </a:r>
          </a:p>
        </p:txBody>
      </p:sp>
      <p:sp>
        <p:nvSpPr>
          <p:cNvPr id="35" name="Text Placeholder 33">
            <a:extLst>
              <a:ext uri="{FF2B5EF4-FFF2-40B4-BE49-F238E27FC236}">
                <a16:creationId xmlns:a16="http://schemas.microsoft.com/office/drawing/2014/main" id="{0F5B778C-62CF-294F-A8A7-ADB8D30F7E4B}"/>
              </a:ext>
            </a:extLst>
          </p:cNvPr>
          <p:cNvSpPr>
            <a:spLocks noGrp="1"/>
          </p:cNvSpPr>
          <p:nvPr userDrawn="1">
            <p:ph type="body" sz="quarter" idx="13" hasCustomPrompt="1"/>
          </p:nvPr>
        </p:nvSpPr>
        <p:spPr>
          <a:xfrm>
            <a:off x="1174581" y="2073665"/>
            <a:ext cx="1072896"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333" b="1">
                <a:solidFill>
                  <a:schemeClr val="accent1"/>
                </a:solidFill>
                <a:latin typeface="+mn-lt"/>
                <a:cs typeface="Times New Roman" panose="02020603050405020304" pitchFamily="18" charset="0"/>
              </a:defRPr>
            </a:lvl1pPr>
            <a:lvl2pPr>
              <a:defRPr sz="5333">
                <a:solidFill>
                  <a:schemeClr val="bg1"/>
                </a:solidFill>
                <a:latin typeface="+mj-lt"/>
              </a:defRPr>
            </a:lvl2pPr>
            <a:lvl3pPr>
              <a:defRPr sz="5333">
                <a:solidFill>
                  <a:schemeClr val="bg1"/>
                </a:solidFill>
                <a:latin typeface="+mj-lt"/>
              </a:defRPr>
            </a:lvl3pPr>
            <a:lvl4pPr>
              <a:defRPr sz="5333">
                <a:solidFill>
                  <a:schemeClr val="bg1"/>
                </a:solidFill>
                <a:latin typeface="+mj-lt"/>
              </a:defRPr>
            </a:lvl4pPr>
            <a:lvl5pPr>
              <a:defRPr sz="5333">
                <a:solidFill>
                  <a:schemeClr val="bg1"/>
                </a:solidFill>
                <a:latin typeface="+mj-lt"/>
              </a:defRPr>
            </a:lvl5pPr>
          </a:lstStyle>
          <a:p>
            <a:pPr lvl="0"/>
            <a:r>
              <a:rPr lang="en-US"/>
              <a:t>#</a:t>
            </a:r>
          </a:p>
        </p:txBody>
      </p:sp>
      <p:sp>
        <p:nvSpPr>
          <p:cNvPr id="36" name="Text Placeholder 33">
            <a:extLst>
              <a:ext uri="{FF2B5EF4-FFF2-40B4-BE49-F238E27FC236}">
                <a16:creationId xmlns:a16="http://schemas.microsoft.com/office/drawing/2014/main" id="{0C74DA92-54F5-534D-89FC-7CCB28538954}"/>
              </a:ext>
            </a:extLst>
          </p:cNvPr>
          <p:cNvSpPr>
            <a:spLocks noGrp="1"/>
          </p:cNvSpPr>
          <p:nvPr userDrawn="1">
            <p:ph type="body" sz="quarter" idx="14" hasCustomPrompt="1"/>
          </p:nvPr>
        </p:nvSpPr>
        <p:spPr>
          <a:xfrm>
            <a:off x="1174581" y="3414239"/>
            <a:ext cx="1072896"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333" b="1">
                <a:solidFill>
                  <a:schemeClr val="accent1"/>
                </a:solidFill>
                <a:latin typeface="+mn-lt"/>
                <a:cs typeface="Times New Roman" panose="02020603050405020304" pitchFamily="18" charset="0"/>
              </a:defRPr>
            </a:lvl1pPr>
            <a:lvl2pPr>
              <a:defRPr sz="5333">
                <a:solidFill>
                  <a:schemeClr val="bg1"/>
                </a:solidFill>
                <a:latin typeface="+mj-lt"/>
              </a:defRPr>
            </a:lvl2pPr>
            <a:lvl3pPr>
              <a:defRPr sz="5333">
                <a:solidFill>
                  <a:schemeClr val="bg1"/>
                </a:solidFill>
                <a:latin typeface="+mj-lt"/>
              </a:defRPr>
            </a:lvl3pPr>
            <a:lvl4pPr>
              <a:defRPr sz="5333">
                <a:solidFill>
                  <a:schemeClr val="bg1"/>
                </a:solidFill>
                <a:latin typeface="+mj-lt"/>
              </a:defRPr>
            </a:lvl4pPr>
            <a:lvl5pPr>
              <a:defRPr sz="5333">
                <a:solidFill>
                  <a:schemeClr val="bg1"/>
                </a:solidFill>
                <a:latin typeface="+mj-lt"/>
              </a:defRPr>
            </a:lvl5pPr>
          </a:lstStyle>
          <a:p>
            <a:pPr lvl="0"/>
            <a:r>
              <a:rPr lang="en-US"/>
              <a:t>#</a:t>
            </a:r>
          </a:p>
        </p:txBody>
      </p:sp>
      <p:sp>
        <p:nvSpPr>
          <p:cNvPr id="37" name="Text Placeholder 33">
            <a:extLst>
              <a:ext uri="{FF2B5EF4-FFF2-40B4-BE49-F238E27FC236}">
                <a16:creationId xmlns:a16="http://schemas.microsoft.com/office/drawing/2014/main" id="{9F262C8B-5C7F-B14A-BA25-50C34A7FD288}"/>
              </a:ext>
            </a:extLst>
          </p:cNvPr>
          <p:cNvSpPr>
            <a:spLocks noGrp="1"/>
          </p:cNvSpPr>
          <p:nvPr userDrawn="1">
            <p:ph type="body" sz="quarter" idx="15" hasCustomPrompt="1"/>
          </p:nvPr>
        </p:nvSpPr>
        <p:spPr>
          <a:xfrm>
            <a:off x="1174581" y="4754312"/>
            <a:ext cx="1072896"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333" b="1">
                <a:solidFill>
                  <a:schemeClr val="accent1"/>
                </a:solidFill>
                <a:latin typeface="+mn-lt"/>
                <a:cs typeface="Times New Roman" panose="02020603050405020304" pitchFamily="18" charset="0"/>
              </a:defRPr>
            </a:lvl1pPr>
            <a:lvl2pPr>
              <a:defRPr sz="5333">
                <a:solidFill>
                  <a:schemeClr val="bg1"/>
                </a:solidFill>
                <a:latin typeface="+mj-lt"/>
              </a:defRPr>
            </a:lvl2pPr>
            <a:lvl3pPr>
              <a:defRPr sz="5333">
                <a:solidFill>
                  <a:schemeClr val="bg1"/>
                </a:solidFill>
                <a:latin typeface="+mj-lt"/>
              </a:defRPr>
            </a:lvl3pPr>
            <a:lvl4pPr>
              <a:defRPr sz="5333">
                <a:solidFill>
                  <a:schemeClr val="bg1"/>
                </a:solidFill>
                <a:latin typeface="+mj-lt"/>
              </a:defRPr>
            </a:lvl4pPr>
            <a:lvl5pPr>
              <a:defRPr sz="5333">
                <a:solidFill>
                  <a:schemeClr val="bg1"/>
                </a:solidFill>
                <a:latin typeface="+mj-lt"/>
              </a:defRPr>
            </a:lvl5pPr>
          </a:lstStyle>
          <a:p>
            <a:pPr lvl="0"/>
            <a:r>
              <a:rPr lang="en-US"/>
              <a:t>#</a:t>
            </a:r>
          </a:p>
        </p:txBody>
      </p:sp>
      <p:sp>
        <p:nvSpPr>
          <p:cNvPr id="39" name="Text Placeholder 38">
            <a:extLst>
              <a:ext uri="{FF2B5EF4-FFF2-40B4-BE49-F238E27FC236}">
                <a16:creationId xmlns:a16="http://schemas.microsoft.com/office/drawing/2014/main" id="{89565497-DFA6-8648-8348-656B1CD0CB5D}"/>
              </a:ext>
            </a:extLst>
          </p:cNvPr>
          <p:cNvSpPr>
            <a:spLocks noGrp="1"/>
          </p:cNvSpPr>
          <p:nvPr userDrawn="1">
            <p:ph type="body" sz="quarter" idx="16"/>
          </p:nvPr>
        </p:nvSpPr>
        <p:spPr>
          <a:xfrm>
            <a:off x="2564151" y="884540"/>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0" name="Text Placeholder 38">
            <a:extLst>
              <a:ext uri="{FF2B5EF4-FFF2-40B4-BE49-F238E27FC236}">
                <a16:creationId xmlns:a16="http://schemas.microsoft.com/office/drawing/2014/main" id="{B4122E31-736C-8348-B128-1CD0E14E534E}"/>
              </a:ext>
            </a:extLst>
          </p:cNvPr>
          <p:cNvSpPr>
            <a:spLocks noGrp="1"/>
          </p:cNvSpPr>
          <p:nvPr userDrawn="1">
            <p:ph type="body" sz="quarter" idx="17"/>
          </p:nvPr>
        </p:nvSpPr>
        <p:spPr>
          <a:xfrm>
            <a:off x="2564151" y="1178677"/>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1" name="Text Placeholder 38">
            <a:extLst>
              <a:ext uri="{FF2B5EF4-FFF2-40B4-BE49-F238E27FC236}">
                <a16:creationId xmlns:a16="http://schemas.microsoft.com/office/drawing/2014/main" id="{F1C4FB0D-60E5-B34D-8186-8489A2E53B57}"/>
              </a:ext>
            </a:extLst>
          </p:cNvPr>
          <p:cNvSpPr>
            <a:spLocks noGrp="1"/>
          </p:cNvSpPr>
          <p:nvPr userDrawn="1">
            <p:ph type="body" sz="quarter" idx="18"/>
          </p:nvPr>
        </p:nvSpPr>
        <p:spPr>
          <a:xfrm>
            <a:off x="2564151" y="2225112"/>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2" name="Text Placeholder 38">
            <a:extLst>
              <a:ext uri="{FF2B5EF4-FFF2-40B4-BE49-F238E27FC236}">
                <a16:creationId xmlns:a16="http://schemas.microsoft.com/office/drawing/2014/main" id="{8732636F-5A0B-A840-BE79-B043D65D5D3B}"/>
              </a:ext>
            </a:extLst>
          </p:cNvPr>
          <p:cNvSpPr>
            <a:spLocks noGrp="1"/>
          </p:cNvSpPr>
          <p:nvPr userDrawn="1">
            <p:ph type="body" sz="quarter" idx="19"/>
          </p:nvPr>
        </p:nvSpPr>
        <p:spPr>
          <a:xfrm>
            <a:off x="2564151" y="2519249"/>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3" name="Text Placeholder 38">
            <a:extLst>
              <a:ext uri="{FF2B5EF4-FFF2-40B4-BE49-F238E27FC236}">
                <a16:creationId xmlns:a16="http://schemas.microsoft.com/office/drawing/2014/main" id="{C4EA9612-68F2-FE49-9F0D-C26A6F9D5B5B}"/>
              </a:ext>
            </a:extLst>
          </p:cNvPr>
          <p:cNvSpPr>
            <a:spLocks noGrp="1"/>
          </p:cNvSpPr>
          <p:nvPr userDrawn="1">
            <p:ph type="body" sz="quarter" idx="20"/>
          </p:nvPr>
        </p:nvSpPr>
        <p:spPr>
          <a:xfrm>
            <a:off x="2564151" y="3559280"/>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4" name="Text Placeholder 38">
            <a:extLst>
              <a:ext uri="{FF2B5EF4-FFF2-40B4-BE49-F238E27FC236}">
                <a16:creationId xmlns:a16="http://schemas.microsoft.com/office/drawing/2014/main" id="{79BF31A7-530E-1E41-94FC-FA9E7BC6C34C}"/>
              </a:ext>
            </a:extLst>
          </p:cNvPr>
          <p:cNvSpPr>
            <a:spLocks noGrp="1"/>
          </p:cNvSpPr>
          <p:nvPr userDrawn="1">
            <p:ph type="body" sz="quarter" idx="21"/>
          </p:nvPr>
        </p:nvSpPr>
        <p:spPr>
          <a:xfrm>
            <a:off x="2564151" y="3853417"/>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5" name="Text Placeholder 38">
            <a:extLst>
              <a:ext uri="{FF2B5EF4-FFF2-40B4-BE49-F238E27FC236}">
                <a16:creationId xmlns:a16="http://schemas.microsoft.com/office/drawing/2014/main" id="{2FC45632-E38B-EE49-BF1C-ACA50BB521F0}"/>
              </a:ext>
            </a:extLst>
          </p:cNvPr>
          <p:cNvSpPr>
            <a:spLocks noGrp="1"/>
          </p:cNvSpPr>
          <p:nvPr userDrawn="1">
            <p:ph type="body" sz="quarter" idx="22"/>
          </p:nvPr>
        </p:nvSpPr>
        <p:spPr>
          <a:xfrm>
            <a:off x="2564151" y="4899852"/>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6" name="Text Placeholder 38">
            <a:extLst>
              <a:ext uri="{FF2B5EF4-FFF2-40B4-BE49-F238E27FC236}">
                <a16:creationId xmlns:a16="http://schemas.microsoft.com/office/drawing/2014/main" id="{DCE681FC-C488-A04F-8F37-E3BE5F140647}"/>
              </a:ext>
            </a:extLst>
          </p:cNvPr>
          <p:cNvSpPr>
            <a:spLocks noGrp="1"/>
          </p:cNvSpPr>
          <p:nvPr userDrawn="1">
            <p:ph type="body" sz="quarter" idx="23"/>
          </p:nvPr>
        </p:nvSpPr>
        <p:spPr>
          <a:xfrm>
            <a:off x="2564151" y="5193989"/>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51" name="Footer Placeholder 50">
            <a:extLst>
              <a:ext uri="{FF2B5EF4-FFF2-40B4-BE49-F238E27FC236}">
                <a16:creationId xmlns:a16="http://schemas.microsoft.com/office/drawing/2014/main" id="{85A7982A-004D-7745-A737-44A85812F968}"/>
              </a:ext>
            </a:extLst>
          </p:cNvPr>
          <p:cNvSpPr>
            <a:spLocks noGrp="1"/>
          </p:cNvSpPr>
          <p:nvPr>
            <p:ph type="ftr" sz="quarter" idx="25"/>
          </p:nvPr>
        </p:nvSpPr>
        <p:spPr/>
        <p:txBody>
          <a:bodyPr/>
          <a:lstStyle/>
          <a:p>
            <a:r>
              <a:rPr lang="en-US"/>
              <a:t>Type Division Name here</a:t>
            </a:r>
          </a:p>
        </p:txBody>
      </p:sp>
    </p:spTree>
    <p:extLst>
      <p:ext uri="{BB962C8B-B14F-4D97-AF65-F5344CB8AC3E}">
        <p14:creationId xmlns:p14="http://schemas.microsoft.com/office/powerpoint/2010/main" val="33044229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our sections with ico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7489855-8317-B94A-AEDA-A5FFAA2CD60C}"/>
              </a:ext>
            </a:extLst>
          </p:cNvPr>
          <p:cNvSpPr>
            <a:spLocks noGrp="1"/>
          </p:cNvSpPr>
          <p:nvPr>
            <p:ph type="sldNum" sz="quarter" idx="10"/>
          </p:nvPr>
        </p:nvSpPr>
        <p:spPr/>
        <p:txBody>
          <a:bodyPr/>
          <a:lstStyle/>
          <a:p>
            <a:fld id="{66DE20E4-D496-034F-914D-F7F15B93E95B}" type="slidenum">
              <a:rPr lang="en-US" smtClean="0"/>
              <a:pPr/>
              <a:t>‹#›</a:t>
            </a:fld>
            <a:endParaRPr lang="en-US"/>
          </a:p>
        </p:txBody>
      </p:sp>
      <p:cxnSp>
        <p:nvCxnSpPr>
          <p:cNvPr id="5" name="Straight Connector 4">
            <a:extLst>
              <a:ext uri="{FF2B5EF4-FFF2-40B4-BE49-F238E27FC236}">
                <a16:creationId xmlns:a16="http://schemas.microsoft.com/office/drawing/2014/main" id="{45C0617B-A41B-B94F-A8DE-6993D064F9CD}"/>
              </a:ext>
            </a:extLst>
          </p:cNvPr>
          <p:cNvCxnSpPr>
            <a:cxnSpLocks/>
          </p:cNvCxnSpPr>
          <p:nvPr userDrawn="1"/>
        </p:nvCxnSpPr>
        <p:spPr>
          <a:xfrm flipH="1">
            <a:off x="1174582" y="1859644"/>
            <a:ext cx="9842839" cy="0"/>
          </a:xfrm>
          <a:prstGeom prst="line">
            <a:avLst/>
          </a:prstGeom>
          <a:noFill/>
          <a:ln w="9525" cap="flat" cmpd="sng" algn="ctr">
            <a:solidFill>
              <a:schemeClr val="tx2">
                <a:lumMod val="60000"/>
                <a:lumOff val="40000"/>
              </a:schemeClr>
            </a:solidFill>
            <a:prstDash val="solid"/>
          </a:ln>
          <a:effectLst/>
        </p:spPr>
      </p:cxnSp>
      <p:cxnSp>
        <p:nvCxnSpPr>
          <p:cNvPr id="6" name="Straight Connector 5">
            <a:extLst>
              <a:ext uri="{FF2B5EF4-FFF2-40B4-BE49-F238E27FC236}">
                <a16:creationId xmlns:a16="http://schemas.microsoft.com/office/drawing/2014/main" id="{C370CE82-930F-F04F-9C79-0DB4507F891E}"/>
              </a:ext>
            </a:extLst>
          </p:cNvPr>
          <p:cNvCxnSpPr>
            <a:cxnSpLocks/>
          </p:cNvCxnSpPr>
          <p:nvPr userDrawn="1"/>
        </p:nvCxnSpPr>
        <p:spPr>
          <a:xfrm flipH="1">
            <a:off x="1174581" y="3200217"/>
            <a:ext cx="9842840" cy="0"/>
          </a:xfrm>
          <a:prstGeom prst="line">
            <a:avLst/>
          </a:prstGeom>
          <a:noFill/>
          <a:ln w="9525" cap="flat" cmpd="sng" algn="ctr">
            <a:solidFill>
              <a:schemeClr val="tx2">
                <a:lumMod val="60000"/>
                <a:lumOff val="40000"/>
              </a:schemeClr>
            </a:solidFill>
            <a:prstDash val="solid"/>
          </a:ln>
          <a:effectLst/>
        </p:spPr>
      </p:cxnSp>
      <p:cxnSp>
        <p:nvCxnSpPr>
          <p:cNvPr id="7" name="Straight Connector 6">
            <a:extLst>
              <a:ext uri="{FF2B5EF4-FFF2-40B4-BE49-F238E27FC236}">
                <a16:creationId xmlns:a16="http://schemas.microsoft.com/office/drawing/2014/main" id="{3A4F78B3-98DE-5B49-85FD-A2910B7B5517}"/>
              </a:ext>
            </a:extLst>
          </p:cNvPr>
          <p:cNvCxnSpPr>
            <a:cxnSpLocks/>
          </p:cNvCxnSpPr>
          <p:nvPr userDrawn="1"/>
        </p:nvCxnSpPr>
        <p:spPr>
          <a:xfrm flipH="1">
            <a:off x="1174581" y="4540791"/>
            <a:ext cx="9842840" cy="0"/>
          </a:xfrm>
          <a:prstGeom prst="line">
            <a:avLst/>
          </a:prstGeom>
          <a:noFill/>
          <a:ln w="9525" cap="flat" cmpd="sng" algn="ctr">
            <a:solidFill>
              <a:schemeClr val="tx2">
                <a:lumMod val="60000"/>
                <a:lumOff val="40000"/>
              </a:schemeClr>
            </a:solidFill>
            <a:prstDash val="solid"/>
          </a:ln>
          <a:effectLst/>
        </p:spPr>
      </p:cxnSp>
      <p:sp>
        <p:nvSpPr>
          <p:cNvPr id="39" name="Text Placeholder 38">
            <a:extLst>
              <a:ext uri="{FF2B5EF4-FFF2-40B4-BE49-F238E27FC236}">
                <a16:creationId xmlns:a16="http://schemas.microsoft.com/office/drawing/2014/main" id="{89565497-DFA6-8648-8348-656B1CD0CB5D}"/>
              </a:ext>
            </a:extLst>
          </p:cNvPr>
          <p:cNvSpPr>
            <a:spLocks noGrp="1"/>
          </p:cNvSpPr>
          <p:nvPr userDrawn="1">
            <p:ph type="body" sz="quarter" idx="16"/>
          </p:nvPr>
        </p:nvSpPr>
        <p:spPr>
          <a:xfrm>
            <a:off x="2564151" y="884540"/>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0" name="Text Placeholder 38">
            <a:extLst>
              <a:ext uri="{FF2B5EF4-FFF2-40B4-BE49-F238E27FC236}">
                <a16:creationId xmlns:a16="http://schemas.microsoft.com/office/drawing/2014/main" id="{B4122E31-736C-8348-B128-1CD0E14E534E}"/>
              </a:ext>
            </a:extLst>
          </p:cNvPr>
          <p:cNvSpPr>
            <a:spLocks noGrp="1"/>
          </p:cNvSpPr>
          <p:nvPr userDrawn="1">
            <p:ph type="body" sz="quarter" idx="17"/>
          </p:nvPr>
        </p:nvSpPr>
        <p:spPr>
          <a:xfrm>
            <a:off x="2564151" y="1178677"/>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1" name="Text Placeholder 38">
            <a:extLst>
              <a:ext uri="{FF2B5EF4-FFF2-40B4-BE49-F238E27FC236}">
                <a16:creationId xmlns:a16="http://schemas.microsoft.com/office/drawing/2014/main" id="{F1C4FB0D-60E5-B34D-8186-8489A2E53B57}"/>
              </a:ext>
            </a:extLst>
          </p:cNvPr>
          <p:cNvSpPr>
            <a:spLocks noGrp="1"/>
          </p:cNvSpPr>
          <p:nvPr userDrawn="1">
            <p:ph type="body" sz="quarter" idx="18"/>
          </p:nvPr>
        </p:nvSpPr>
        <p:spPr>
          <a:xfrm>
            <a:off x="2564151" y="2225112"/>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2" name="Text Placeholder 38">
            <a:extLst>
              <a:ext uri="{FF2B5EF4-FFF2-40B4-BE49-F238E27FC236}">
                <a16:creationId xmlns:a16="http://schemas.microsoft.com/office/drawing/2014/main" id="{8732636F-5A0B-A840-BE79-B043D65D5D3B}"/>
              </a:ext>
            </a:extLst>
          </p:cNvPr>
          <p:cNvSpPr>
            <a:spLocks noGrp="1"/>
          </p:cNvSpPr>
          <p:nvPr userDrawn="1">
            <p:ph type="body" sz="quarter" idx="19"/>
          </p:nvPr>
        </p:nvSpPr>
        <p:spPr>
          <a:xfrm>
            <a:off x="2564151" y="2519249"/>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3" name="Text Placeholder 38">
            <a:extLst>
              <a:ext uri="{FF2B5EF4-FFF2-40B4-BE49-F238E27FC236}">
                <a16:creationId xmlns:a16="http://schemas.microsoft.com/office/drawing/2014/main" id="{C4EA9612-68F2-FE49-9F0D-C26A6F9D5B5B}"/>
              </a:ext>
            </a:extLst>
          </p:cNvPr>
          <p:cNvSpPr>
            <a:spLocks noGrp="1"/>
          </p:cNvSpPr>
          <p:nvPr userDrawn="1">
            <p:ph type="body" sz="quarter" idx="20"/>
          </p:nvPr>
        </p:nvSpPr>
        <p:spPr>
          <a:xfrm>
            <a:off x="2564151" y="3559280"/>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4" name="Text Placeholder 38">
            <a:extLst>
              <a:ext uri="{FF2B5EF4-FFF2-40B4-BE49-F238E27FC236}">
                <a16:creationId xmlns:a16="http://schemas.microsoft.com/office/drawing/2014/main" id="{79BF31A7-530E-1E41-94FC-FA9E7BC6C34C}"/>
              </a:ext>
            </a:extLst>
          </p:cNvPr>
          <p:cNvSpPr>
            <a:spLocks noGrp="1"/>
          </p:cNvSpPr>
          <p:nvPr userDrawn="1">
            <p:ph type="body" sz="quarter" idx="21"/>
          </p:nvPr>
        </p:nvSpPr>
        <p:spPr>
          <a:xfrm>
            <a:off x="2564151" y="3853417"/>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5" name="Text Placeholder 38">
            <a:extLst>
              <a:ext uri="{FF2B5EF4-FFF2-40B4-BE49-F238E27FC236}">
                <a16:creationId xmlns:a16="http://schemas.microsoft.com/office/drawing/2014/main" id="{2FC45632-E38B-EE49-BF1C-ACA50BB521F0}"/>
              </a:ext>
            </a:extLst>
          </p:cNvPr>
          <p:cNvSpPr>
            <a:spLocks noGrp="1"/>
          </p:cNvSpPr>
          <p:nvPr userDrawn="1">
            <p:ph type="body" sz="quarter" idx="22"/>
          </p:nvPr>
        </p:nvSpPr>
        <p:spPr>
          <a:xfrm>
            <a:off x="2564151" y="4899852"/>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6" name="Text Placeholder 38">
            <a:extLst>
              <a:ext uri="{FF2B5EF4-FFF2-40B4-BE49-F238E27FC236}">
                <a16:creationId xmlns:a16="http://schemas.microsoft.com/office/drawing/2014/main" id="{DCE681FC-C488-A04F-8F37-E3BE5F140647}"/>
              </a:ext>
            </a:extLst>
          </p:cNvPr>
          <p:cNvSpPr>
            <a:spLocks noGrp="1"/>
          </p:cNvSpPr>
          <p:nvPr userDrawn="1">
            <p:ph type="body" sz="quarter" idx="23"/>
          </p:nvPr>
        </p:nvSpPr>
        <p:spPr>
          <a:xfrm>
            <a:off x="2564151" y="5193989"/>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51" name="Footer Placeholder 50">
            <a:extLst>
              <a:ext uri="{FF2B5EF4-FFF2-40B4-BE49-F238E27FC236}">
                <a16:creationId xmlns:a16="http://schemas.microsoft.com/office/drawing/2014/main" id="{85A7982A-004D-7745-A737-44A85812F968}"/>
              </a:ext>
            </a:extLst>
          </p:cNvPr>
          <p:cNvSpPr>
            <a:spLocks noGrp="1"/>
          </p:cNvSpPr>
          <p:nvPr>
            <p:ph type="ftr" sz="quarter" idx="25"/>
          </p:nvPr>
        </p:nvSpPr>
        <p:spPr/>
        <p:txBody>
          <a:bodyPr/>
          <a:lstStyle/>
          <a:p>
            <a:r>
              <a:rPr lang="en-US"/>
              <a:t>Type Division Name here</a:t>
            </a:r>
          </a:p>
        </p:txBody>
      </p:sp>
    </p:spTree>
    <p:extLst>
      <p:ext uri="{BB962C8B-B14F-4D97-AF65-F5344CB8AC3E}">
        <p14:creationId xmlns:p14="http://schemas.microsoft.com/office/powerpoint/2010/main" val="235095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2 – light pic">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B8625B6-1480-F74E-8480-E54F05C04A1E}"/>
              </a:ext>
            </a:extLst>
          </p:cNvPr>
          <p:cNvSpPr/>
          <p:nvPr userDrawn="1"/>
        </p:nvSpPr>
        <p:spPr>
          <a:xfrm>
            <a:off x="266007" y="343594"/>
            <a:ext cx="1429789" cy="17733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8" name="Picture Placeholder 37">
            <a:extLst>
              <a:ext uri="{FF2B5EF4-FFF2-40B4-BE49-F238E27FC236}">
                <a16:creationId xmlns:a16="http://schemas.microsoft.com/office/drawing/2014/main" id="{E9E003C7-C225-0140-9146-8A8816EF7AEA}"/>
              </a:ext>
            </a:extLst>
          </p:cNvPr>
          <p:cNvSpPr>
            <a:spLocks noGrp="1"/>
          </p:cNvSpPr>
          <p:nvPr>
            <p:ph type="pic" sz="quarter" idx="10"/>
          </p:nvPr>
        </p:nvSpPr>
        <p:spPr>
          <a:xfrm>
            <a:off x="0" y="0"/>
            <a:ext cx="12192000" cy="4379384"/>
          </a:xfrm>
          <a:custGeom>
            <a:avLst/>
            <a:gdLst>
              <a:gd name="connsiteX0" fmla="*/ 653749 w 9144000"/>
              <a:gd name="connsiteY0" fmla="*/ 573726 h 3284538"/>
              <a:gd name="connsiteX1" fmla="*/ 457200 w 9144000"/>
              <a:gd name="connsiteY1" fmla="*/ 662929 h 3284538"/>
              <a:gd name="connsiteX2" fmla="*/ 457200 w 9144000"/>
              <a:gd name="connsiteY2" fmla="*/ 1003131 h 3284538"/>
              <a:gd name="connsiteX3" fmla="*/ 557872 w 9144000"/>
              <a:gd name="connsiteY3" fmla="*/ 1111620 h 3284538"/>
              <a:gd name="connsiteX4" fmla="*/ 653749 w 9144000"/>
              <a:gd name="connsiteY4" fmla="*/ 992951 h 3284538"/>
              <a:gd name="connsiteX5" fmla="*/ 740039 w 9144000"/>
              <a:gd name="connsiteY5" fmla="*/ 534884 h 3284538"/>
              <a:gd name="connsiteX6" fmla="*/ 695296 w 9144000"/>
              <a:gd name="connsiteY6" fmla="*/ 556314 h 3284538"/>
              <a:gd name="connsiteX7" fmla="*/ 695296 w 9144000"/>
              <a:gd name="connsiteY7" fmla="*/ 980897 h 3284538"/>
              <a:gd name="connsiteX8" fmla="*/ 567459 w 9144000"/>
              <a:gd name="connsiteY8" fmla="*/ 1138944 h 3284538"/>
              <a:gd name="connsiteX9" fmla="*/ 500345 w 9144000"/>
              <a:gd name="connsiteY9" fmla="*/ 1126889 h 3284538"/>
              <a:gd name="connsiteX10" fmla="*/ 597554 w 9144000"/>
              <a:gd name="connsiteY10" fmla="*/ 1161177 h 3284538"/>
              <a:gd name="connsiteX11" fmla="*/ 740039 w 9144000"/>
              <a:gd name="connsiteY11" fmla="*/ 974200 h 3284538"/>
              <a:gd name="connsiteX12" fmla="*/ 827927 w 9144000"/>
              <a:gd name="connsiteY12" fmla="*/ 496310 h 3284538"/>
              <a:gd name="connsiteX13" fmla="*/ 782652 w 9144000"/>
              <a:gd name="connsiteY13" fmla="*/ 517740 h 3284538"/>
              <a:gd name="connsiteX14" fmla="*/ 782652 w 9144000"/>
              <a:gd name="connsiteY14" fmla="*/ 978486 h 3284538"/>
              <a:gd name="connsiteX15" fmla="*/ 612735 w 9144000"/>
              <a:gd name="connsiteY15" fmla="*/ 1187965 h 3284538"/>
              <a:gd name="connsiteX16" fmla="*/ 532304 w 9144000"/>
              <a:gd name="connsiteY16" fmla="*/ 1172428 h 3284538"/>
              <a:gd name="connsiteX17" fmla="*/ 644694 w 9144000"/>
              <a:gd name="connsiteY17" fmla="*/ 1212074 h 3284538"/>
              <a:gd name="connsiteX18" fmla="*/ 827927 w 9144000"/>
              <a:gd name="connsiteY18" fmla="*/ 982236 h 3284538"/>
              <a:gd name="connsiteX19" fmla="*/ 917413 w 9144000"/>
              <a:gd name="connsiteY19" fmla="*/ 457200 h 3284538"/>
              <a:gd name="connsiteX20" fmla="*/ 871072 w 9144000"/>
              <a:gd name="connsiteY20" fmla="*/ 479166 h 3284538"/>
              <a:gd name="connsiteX21" fmla="*/ 871072 w 9144000"/>
              <a:gd name="connsiteY21" fmla="*/ 980093 h 3284538"/>
              <a:gd name="connsiteX22" fmla="*/ 665468 w 9144000"/>
              <a:gd name="connsiteY22" fmla="*/ 1236718 h 3284538"/>
              <a:gd name="connsiteX23" fmla="*/ 585037 w 9144000"/>
              <a:gd name="connsiteY23" fmla="*/ 1223324 h 3284538"/>
              <a:gd name="connsiteX24" fmla="*/ 704884 w 9144000"/>
              <a:gd name="connsiteY24" fmla="*/ 1260023 h 3284538"/>
              <a:gd name="connsiteX25" fmla="*/ 917413 w 9144000"/>
              <a:gd name="connsiteY25" fmla="*/ 988933 h 3284538"/>
              <a:gd name="connsiteX26" fmla="*/ 0 w 9144000"/>
              <a:gd name="connsiteY26" fmla="*/ 0 h 3284538"/>
              <a:gd name="connsiteX27" fmla="*/ 9144000 w 9144000"/>
              <a:gd name="connsiteY27" fmla="*/ 0 h 3284538"/>
              <a:gd name="connsiteX28" fmla="*/ 9144000 w 9144000"/>
              <a:gd name="connsiteY28" fmla="*/ 3284538 h 3284538"/>
              <a:gd name="connsiteX29" fmla="*/ 6596284 w 9144000"/>
              <a:gd name="connsiteY29" fmla="*/ 3284538 h 3284538"/>
              <a:gd name="connsiteX30" fmla="*/ 6866309 w 9144000"/>
              <a:gd name="connsiteY30" fmla="*/ 2791851 h 3284538"/>
              <a:gd name="connsiteX31" fmla="*/ 4635550 w 9144000"/>
              <a:gd name="connsiteY31" fmla="*/ 2791851 h 3284538"/>
              <a:gd name="connsiteX32" fmla="*/ 2230759 w 9144000"/>
              <a:gd name="connsiteY32" fmla="*/ 2791851 h 3284538"/>
              <a:gd name="connsiteX33" fmla="*/ 0 w 9144000"/>
              <a:gd name="connsiteY33" fmla="*/ 2791851 h 3284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144000" h="3284538">
                <a:moveTo>
                  <a:pt x="653749" y="573726"/>
                </a:moveTo>
                <a:lnTo>
                  <a:pt x="457200" y="662929"/>
                </a:lnTo>
                <a:lnTo>
                  <a:pt x="457200" y="1003131"/>
                </a:lnTo>
                <a:cubicBezTo>
                  <a:pt x="457200" y="1067957"/>
                  <a:pt x="497682" y="1111620"/>
                  <a:pt x="557872" y="1111620"/>
                </a:cubicBezTo>
                <a:cubicBezTo>
                  <a:pt x="616996" y="1111352"/>
                  <a:pt x="653749" y="1067421"/>
                  <a:pt x="653749" y="992951"/>
                </a:cubicBezTo>
                <a:close/>
                <a:moveTo>
                  <a:pt x="740039" y="534884"/>
                </a:moveTo>
                <a:lnTo>
                  <a:pt x="695296" y="556314"/>
                </a:lnTo>
                <a:lnTo>
                  <a:pt x="695296" y="980897"/>
                </a:lnTo>
                <a:cubicBezTo>
                  <a:pt x="695296" y="1095548"/>
                  <a:pt x="646825" y="1138944"/>
                  <a:pt x="567459" y="1138944"/>
                </a:cubicBezTo>
                <a:cubicBezTo>
                  <a:pt x="547751" y="1138944"/>
                  <a:pt x="524847" y="1134390"/>
                  <a:pt x="500345" y="1126889"/>
                </a:cubicBezTo>
                <a:cubicBezTo>
                  <a:pt x="529108" y="1148855"/>
                  <a:pt x="562399" y="1161177"/>
                  <a:pt x="597554" y="1161177"/>
                </a:cubicBezTo>
                <a:cubicBezTo>
                  <a:pt x="681447" y="1161177"/>
                  <a:pt x="740039" y="1102780"/>
                  <a:pt x="740039" y="974200"/>
                </a:cubicBezTo>
                <a:close/>
                <a:moveTo>
                  <a:pt x="827927" y="496310"/>
                </a:moveTo>
                <a:lnTo>
                  <a:pt x="782652" y="517740"/>
                </a:lnTo>
                <a:lnTo>
                  <a:pt x="782652" y="978486"/>
                </a:lnTo>
                <a:cubicBezTo>
                  <a:pt x="782652" y="1123675"/>
                  <a:pt x="714472" y="1187965"/>
                  <a:pt x="612735" y="1187965"/>
                </a:cubicBezTo>
                <a:cubicBezTo>
                  <a:pt x="588233" y="1187965"/>
                  <a:pt x="560269" y="1181804"/>
                  <a:pt x="532304" y="1172428"/>
                </a:cubicBezTo>
                <a:cubicBezTo>
                  <a:pt x="565861" y="1197073"/>
                  <a:pt x="605811" y="1212074"/>
                  <a:pt x="644694" y="1212074"/>
                </a:cubicBezTo>
                <a:cubicBezTo>
                  <a:pt x="751225" y="1212074"/>
                  <a:pt x="827927" y="1134390"/>
                  <a:pt x="827927" y="982236"/>
                </a:cubicBezTo>
                <a:close/>
                <a:moveTo>
                  <a:pt x="917413" y="457200"/>
                </a:moveTo>
                <a:lnTo>
                  <a:pt x="871072" y="479166"/>
                </a:lnTo>
                <a:lnTo>
                  <a:pt x="871072" y="980093"/>
                </a:lnTo>
                <a:cubicBezTo>
                  <a:pt x="871072" y="1148319"/>
                  <a:pt x="786647" y="1236718"/>
                  <a:pt x="665468" y="1236718"/>
                </a:cubicBezTo>
                <a:cubicBezTo>
                  <a:pt x="636971" y="1236718"/>
                  <a:pt x="610338" y="1231896"/>
                  <a:pt x="585037" y="1223324"/>
                </a:cubicBezTo>
                <a:cubicBezTo>
                  <a:pt x="620991" y="1246897"/>
                  <a:pt x="661739" y="1260291"/>
                  <a:pt x="704884" y="1260023"/>
                </a:cubicBezTo>
                <a:cubicBezTo>
                  <a:pt x="829525" y="1260023"/>
                  <a:pt x="917413" y="1160374"/>
                  <a:pt x="917413" y="988933"/>
                </a:cubicBezTo>
                <a:close/>
                <a:moveTo>
                  <a:pt x="0" y="0"/>
                </a:moveTo>
                <a:lnTo>
                  <a:pt x="9144000" y="0"/>
                </a:lnTo>
                <a:lnTo>
                  <a:pt x="9144000" y="3284538"/>
                </a:lnTo>
                <a:lnTo>
                  <a:pt x="6596284" y="3284538"/>
                </a:lnTo>
                <a:lnTo>
                  <a:pt x="6866309" y="2791851"/>
                </a:lnTo>
                <a:lnTo>
                  <a:pt x="4635550" y="2791851"/>
                </a:lnTo>
                <a:lnTo>
                  <a:pt x="2230759" y="2791851"/>
                </a:lnTo>
                <a:lnTo>
                  <a:pt x="0" y="2791851"/>
                </a:lnTo>
                <a:close/>
              </a:path>
            </a:pathLst>
          </a:custGeom>
          <a:solidFill>
            <a:schemeClr val="tx2">
              <a:lumMod val="40000"/>
              <a:lumOff val="60000"/>
            </a:schemeClr>
          </a:solidFill>
        </p:spPr>
        <p:txBody>
          <a:bodyPr wrap="square" anchor="ctr">
            <a:noAutofit/>
          </a:bodyPr>
          <a:lstStyle>
            <a:lvl1pPr marL="0" indent="0" algn="ctr">
              <a:buNone/>
              <a:defRPr/>
            </a:lvl1pPr>
          </a:lstStyle>
          <a:p>
            <a:endParaRPr lang="en-US"/>
          </a:p>
        </p:txBody>
      </p:sp>
      <p:sp>
        <p:nvSpPr>
          <p:cNvPr id="13" name="Freeform 12">
            <a:extLst>
              <a:ext uri="{FF2B5EF4-FFF2-40B4-BE49-F238E27FC236}">
                <a16:creationId xmlns:a16="http://schemas.microsoft.com/office/drawing/2014/main" id="{E59709CE-7BDA-5B48-9A86-C3E223C68F97}"/>
              </a:ext>
            </a:extLst>
          </p:cNvPr>
          <p:cNvSpPr/>
          <p:nvPr userDrawn="1"/>
        </p:nvSpPr>
        <p:spPr>
          <a:xfrm>
            <a:off x="-15523" y="3713698"/>
            <a:ext cx="9183221" cy="1149585"/>
          </a:xfrm>
          <a:custGeom>
            <a:avLst/>
            <a:gdLst>
              <a:gd name="connsiteX0" fmla="*/ 0 w 6866310"/>
              <a:gd name="connsiteY0" fmla="*/ 0 h 862189"/>
              <a:gd name="connsiteX1" fmla="*/ 2230759 w 6866310"/>
              <a:gd name="connsiteY1" fmla="*/ 0 h 862189"/>
              <a:gd name="connsiteX2" fmla="*/ 4635551 w 6866310"/>
              <a:gd name="connsiteY2" fmla="*/ 0 h 862189"/>
              <a:gd name="connsiteX3" fmla="*/ 6866310 w 6866310"/>
              <a:gd name="connsiteY3" fmla="*/ 0 h 862189"/>
              <a:gd name="connsiteX4" fmla="*/ 6393773 w 6866310"/>
              <a:gd name="connsiteY4" fmla="*/ 862189 h 862189"/>
              <a:gd name="connsiteX5" fmla="*/ 4163014 w 6866310"/>
              <a:gd name="connsiteY5" fmla="*/ 862189 h 862189"/>
              <a:gd name="connsiteX6" fmla="*/ 2230759 w 6866310"/>
              <a:gd name="connsiteY6" fmla="*/ 862189 h 862189"/>
              <a:gd name="connsiteX7" fmla="*/ 0 w 6866310"/>
              <a:gd name="connsiteY7" fmla="*/ 862189 h 862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66310" h="862189">
                <a:moveTo>
                  <a:pt x="0" y="0"/>
                </a:moveTo>
                <a:lnTo>
                  <a:pt x="2230759" y="0"/>
                </a:lnTo>
                <a:lnTo>
                  <a:pt x="4635551" y="0"/>
                </a:lnTo>
                <a:lnTo>
                  <a:pt x="6866310" y="0"/>
                </a:lnTo>
                <a:lnTo>
                  <a:pt x="6393773" y="862189"/>
                </a:lnTo>
                <a:lnTo>
                  <a:pt x="4163014" y="862189"/>
                </a:lnTo>
                <a:lnTo>
                  <a:pt x="2230759" y="862189"/>
                </a:lnTo>
                <a:lnTo>
                  <a:pt x="0" y="86218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521216" y="3713698"/>
            <a:ext cx="8110012" cy="1128173"/>
          </a:xfrm>
        </p:spPr>
        <p:txBody>
          <a:bodyPr rIns="0" anchor="ctr" anchorCtr="0">
            <a:noAutofit/>
          </a:bodyPr>
          <a:lstStyle>
            <a:lvl1pPr algn="l">
              <a:defRPr sz="4267" spc="0" baseline="0">
                <a:solidFill>
                  <a:schemeClr val="bg1"/>
                </a:solidFill>
              </a:defRPr>
            </a:lvl1pPr>
          </a:lstStyle>
          <a:p>
            <a:r>
              <a:rPr lang="en-US"/>
              <a:t>Title slide with light photo</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505038" y="4945665"/>
            <a:ext cx="7891553" cy="428635"/>
          </a:xfrm>
        </p:spPr>
        <p:txBody>
          <a:bodyPr rIns="0">
            <a:noAutofit/>
          </a:bodyPr>
          <a:lstStyle>
            <a:lvl1pPr marL="0" indent="0" algn="l">
              <a:buNone/>
              <a:defRPr sz="1867">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93B11AB8-EAC3-A64E-8232-B09EC712489C}"/>
              </a:ext>
            </a:extLst>
          </p:cNvPr>
          <p:cNvSpPr/>
          <p:nvPr userDrawn="1"/>
        </p:nvSpPr>
        <p:spPr>
          <a:xfrm>
            <a:off x="432261" y="6138955"/>
            <a:ext cx="11150139"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C6B4250A-775D-EF48-A209-44384C0A5ECC}"/>
              </a:ext>
            </a:extLst>
          </p:cNvPr>
          <p:cNvSpPr/>
          <p:nvPr userDrawn="1"/>
        </p:nvSpPr>
        <p:spPr>
          <a:xfrm>
            <a:off x="7655698" y="6321552"/>
            <a:ext cx="3926703"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Text Placeholder 4">
            <a:extLst>
              <a:ext uri="{FF2B5EF4-FFF2-40B4-BE49-F238E27FC236}">
                <a16:creationId xmlns:a16="http://schemas.microsoft.com/office/drawing/2014/main" id="{A255D382-36AC-134B-819C-C052D3A91439}"/>
              </a:ext>
            </a:extLst>
          </p:cNvPr>
          <p:cNvSpPr>
            <a:spLocks noGrp="1"/>
          </p:cNvSpPr>
          <p:nvPr>
            <p:ph type="body" sz="quarter" idx="11"/>
          </p:nvPr>
        </p:nvSpPr>
        <p:spPr>
          <a:xfrm>
            <a:off x="511451" y="6050870"/>
            <a:ext cx="3009900" cy="270245"/>
          </a:xfrm>
        </p:spPr>
        <p:txBody>
          <a:bodyPr/>
          <a:lstStyle>
            <a:lvl1pPr marL="0" indent="0">
              <a:buNone/>
              <a:defRPr sz="1333" b="0"/>
            </a:lvl1pPr>
            <a:lvl2pPr marL="118530" indent="0">
              <a:buNone/>
              <a:defRPr/>
            </a:lvl2pPr>
          </a:lstStyle>
          <a:p>
            <a:pPr lvl="0"/>
            <a:r>
              <a:rPr lang="en-US"/>
              <a:t>Click to edit</a:t>
            </a:r>
          </a:p>
        </p:txBody>
      </p:sp>
      <p:pic>
        <p:nvPicPr>
          <p:cNvPr id="34" name="Graphic 33">
            <a:extLst>
              <a:ext uri="{FF2B5EF4-FFF2-40B4-BE49-F238E27FC236}">
                <a16:creationId xmlns:a16="http://schemas.microsoft.com/office/drawing/2014/main" id="{2D70B8BB-8404-6E47-8603-60A3C312CE5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080123" y="5709272"/>
            <a:ext cx="1549224" cy="536448"/>
          </a:xfrm>
          <a:prstGeom prst="rect">
            <a:avLst/>
          </a:prstGeom>
        </p:spPr>
      </p:pic>
    </p:spTree>
    <p:extLst>
      <p:ext uri="{BB962C8B-B14F-4D97-AF65-F5344CB8AC3E}">
        <p14:creationId xmlns:p14="http://schemas.microsoft.com/office/powerpoint/2010/main" val="10932910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ull-bleed image light background">
    <p:bg>
      <p:bgPr>
        <a:solidFill>
          <a:schemeClr val="tx2"/>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6B73010-DCFF-9A4A-971B-E9F09C5334BA}"/>
              </a:ext>
            </a:extLst>
          </p:cNvPr>
          <p:cNvSpPr>
            <a:spLocks noGrp="1"/>
          </p:cNvSpPr>
          <p:nvPr>
            <p:ph type="pic" sz="quarter" idx="13"/>
          </p:nvPr>
        </p:nvSpPr>
        <p:spPr>
          <a:xfrm>
            <a:off x="0" y="0"/>
            <a:ext cx="12192000" cy="6858000"/>
          </a:xfrm>
          <a:solidFill>
            <a:schemeClr val="tx2">
              <a:lumMod val="60000"/>
              <a:lumOff val="40000"/>
            </a:schemeClr>
          </a:solidFill>
        </p:spPr>
        <p:txBody>
          <a:bodyPr anchor="ctr"/>
          <a:lstStyle>
            <a:lvl1pPr marL="0" indent="0" algn="ctr">
              <a:buNone/>
              <a:defRPr/>
            </a:lvl1pPr>
          </a:lstStyle>
          <a:p>
            <a:endParaRPr lang="en-US"/>
          </a:p>
        </p:txBody>
      </p:sp>
      <p:sp>
        <p:nvSpPr>
          <p:cNvPr id="5" name="Slide Number Placeholder 4"/>
          <p:cNvSpPr>
            <a:spLocks noGrp="1"/>
          </p:cNvSpPr>
          <p:nvPr>
            <p:ph type="sldNum" sz="quarter" idx="12"/>
          </p:nvPr>
        </p:nvSpPr>
        <p:spPr/>
        <p:txBody>
          <a:bodyPr/>
          <a:lstStyle/>
          <a:p>
            <a:fld id="{90F9BDA0-AF0E-4BA8-B742-3B9C92A3E6FE}" type="slidenum">
              <a:rPr lang="en-US" smtClean="0"/>
              <a:t>‹#›</a:t>
            </a:fld>
            <a:endParaRPr lang="en-US"/>
          </a:p>
        </p:txBody>
      </p:sp>
      <p:sp>
        <p:nvSpPr>
          <p:cNvPr id="4" name="Footer Placeholder 3">
            <a:extLst>
              <a:ext uri="{FF2B5EF4-FFF2-40B4-BE49-F238E27FC236}">
                <a16:creationId xmlns:a16="http://schemas.microsoft.com/office/drawing/2014/main" id="{8E4D2472-4EE6-C448-9F15-8C75193DA95C}"/>
              </a:ext>
            </a:extLst>
          </p:cNvPr>
          <p:cNvSpPr>
            <a:spLocks noGrp="1"/>
          </p:cNvSpPr>
          <p:nvPr>
            <p:ph type="ftr" sz="quarter" idx="3"/>
          </p:nvPr>
        </p:nvSpPr>
        <p:spPr>
          <a:xfrm>
            <a:off x="7969405" y="6241565"/>
            <a:ext cx="3273860"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7" name="TextBox 6">
            <a:extLst>
              <a:ext uri="{FF2B5EF4-FFF2-40B4-BE49-F238E27FC236}">
                <a16:creationId xmlns:a16="http://schemas.microsoft.com/office/drawing/2014/main" id="{457E1A05-8BEA-C340-A5A9-DFD9053D0678}"/>
              </a:ext>
            </a:extLst>
          </p:cNvPr>
          <p:cNvSpPr txBox="1"/>
          <p:nvPr userDrawn="1"/>
        </p:nvSpPr>
        <p:spPr>
          <a:xfrm>
            <a:off x="1097280" y="6332817"/>
            <a:ext cx="3942944" cy="215444"/>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chemeClr val="tx2"/>
                </a:solidFill>
                <a:effectLst/>
                <a:uLnTx/>
                <a:uFillTx/>
                <a:latin typeface="Arial" panose="020B0604020202020204" pitchFamily="34" charset="0"/>
                <a:ea typeface="+mn-ea"/>
                <a:cs typeface="Arial" panose="020B0604020202020204" pitchFamily="34" charset="0"/>
              </a:rPr>
              <a:t>© 2020 United HealthCare Services, Inc. All rights reserved.</a:t>
            </a:r>
          </a:p>
        </p:txBody>
      </p:sp>
      <p:sp>
        <p:nvSpPr>
          <p:cNvPr id="8" name="Graphic 8">
            <a:extLst>
              <a:ext uri="{FF2B5EF4-FFF2-40B4-BE49-F238E27FC236}">
                <a16:creationId xmlns:a16="http://schemas.microsoft.com/office/drawing/2014/main" id="{3E10119E-13B3-BF4F-9771-A3F130658023}"/>
              </a:ext>
            </a:extLst>
          </p:cNvPr>
          <p:cNvSpPr/>
          <p:nvPr userDrawn="1"/>
        </p:nvSpPr>
        <p:spPr>
          <a:xfrm>
            <a:off x="609602" y="6213960"/>
            <a:ext cx="177533" cy="309701"/>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sz="2400"/>
          </a:p>
        </p:txBody>
      </p:sp>
    </p:spTree>
    <p:extLst>
      <p:ext uri="{BB962C8B-B14F-4D97-AF65-F5344CB8AC3E}">
        <p14:creationId xmlns:p14="http://schemas.microsoft.com/office/powerpoint/2010/main" val="2397527886"/>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ull-bleed image dark background">
    <p:bg>
      <p:bgPr>
        <a:solidFill>
          <a:schemeClr val="tx2"/>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6B73010-DCFF-9A4A-971B-E9F09C5334BA}"/>
              </a:ext>
            </a:extLst>
          </p:cNvPr>
          <p:cNvSpPr>
            <a:spLocks noGrp="1"/>
          </p:cNvSpPr>
          <p:nvPr>
            <p:ph type="pic" sz="quarter" idx="13"/>
          </p:nvPr>
        </p:nvSpPr>
        <p:spPr>
          <a:xfrm>
            <a:off x="0" y="0"/>
            <a:ext cx="12192000" cy="6858000"/>
          </a:xfrm>
          <a:solidFill>
            <a:schemeClr val="tx2"/>
          </a:solidFill>
        </p:spPr>
        <p:txBody>
          <a:bodyPr anchor="ctr"/>
          <a:lstStyle>
            <a:lvl1pPr marL="0" indent="0" algn="ctr">
              <a:buNone/>
              <a:defRPr>
                <a:solidFill>
                  <a:schemeClr val="bg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90F9BDA0-AF0E-4BA8-B742-3B9C92A3E6FE}" type="slidenum">
              <a:rPr lang="en-US" smtClean="0"/>
              <a:pPr/>
              <a:t>‹#›</a:t>
            </a:fld>
            <a:endParaRPr lang="en-US"/>
          </a:p>
        </p:txBody>
      </p:sp>
      <p:sp>
        <p:nvSpPr>
          <p:cNvPr id="4" name="Footer Placeholder 3">
            <a:extLst>
              <a:ext uri="{FF2B5EF4-FFF2-40B4-BE49-F238E27FC236}">
                <a16:creationId xmlns:a16="http://schemas.microsoft.com/office/drawing/2014/main" id="{8E4D2472-4EE6-C448-9F15-8C75193DA95C}"/>
              </a:ext>
            </a:extLst>
          </p:cNvPr>
          <p:cNvSpPr>
            <a:spLocks noGrp="1"/>
          </p:cNvSpPr>
          <p:nvPr>
            <p:ph type="ftr" sz="quarter" idx="3"/>
          </p:nvPr>
        </p:nvSpPr>
        <p:spPr>
          <a:xfrm>
            <a:off x="7959493" y="6241565"/>
            <a:ext cx="3283772" cy="366183"/>
          </a:xfrm>
          <a:prstGeom prst="rect">
            <a:avLst/>
          </a:prstGeom>
        </p:spPr>
        <p:txBody>
          <a:bodyPr vert="horz" lIns="91440" tIns="45720" rIns="91440" bIns="45720" rtlCol="0" anchor="ctr"/>
          <a:lstStyle>
            <a:lvl1pPr algn="r">
              <a:defRPr sz="1067">
                <a:solidFill>
                  <a:schemeClr val="bg1"/>
                </a:solidFill>
              </a:defRPr>
            </a:lvl1pPr>
          </a:lstStyle>
          <a:p>
            <a:r>
              <a:rPr lang="en-US"/>
              <a:t>Type Division Name here</a:t>
            </a:r>
          </a:p>
        </p:txBody>
      </p:sp>
      <p:sp>
        <p:nvSpPr>
          <p:cNvPr id="7" name="TextBox 6">
            <a:extLst>
              <a:ext uri="{FF2B5EF4-FFF2-40B4-BE49-F238E27FC236}">
                <a16:creationId xmlns:a16="http://schemas.microsoft.com/office/drawing/2014/main" id="{513B21B1-1CC2-6640-8C36-C1582A51D4C9}"/>
              </a:ext>
            </a:extLst>
          </p:cNvPr>
          <p:cNvSpPr txBox="1"/>
          <p:nvPr userDrawn="1"/>
        </p:nvSpPr>
        <p:spPr>
          <a:xfrm>
            <a:off x="1097280" y="6332817"/>
            <a:ext cx="3942944" cy="215444"/>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 2020 United HealthCare Services, Inc. All rights reserved.</a:t>
            </a:r>
          </a:p>
        </p:txBody>
      </p:sp>
      <p:sp>
        <p:nvSpPr>
          <p:cNvPr id="8" name="Graphic 8">
            <a:extLst>
              <a:ext uri="{FF2B5EF4-FFF2-40B4-BE49-F238E27FC236}">
                <a16:creationId xmlns:a16="http://schemas.microsoft.com/office/drawing/2014/main" id="{CB97FD1F-3432-5F42-BA9B-FE85EE343C75}"/>
              </a:ext>
            </a:extLst>
          </p:cNvPr>
          <p:cNvSpPr/>
          <p:nvPr userDrawn="1"/>
        </p:nvSpPr>
        <p:spPr>
          <a:xfrm>
            <a:off x="609602" y="6213960"/>
            <a:ext cx="177533" cy="309701"/>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sz="2400"/>
          </a:p>
        </p:txBody>
      </p:sp>
    </p:spTree>
    <p:extLst>
      <p:ext uri="{BB962C8B-B14F-4D97-AF65-F5344CB8AC3E}">
        <p14:creationId xmlns:p14="http://schemas.microsoft.com/office/powerpoint/2010/main" val="474234832"/>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158750" cy="158750"/>
          </a:xfrm>
          <a:prstGeom prst="rect">
            <a:avLst/>
          </a:prstGeom>
          <a:solidFill>
            <a:srgbClr val="00A8F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400" b="1" i="0" baseline="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a:xfrm>
            <a:off x="990600" y="228603"/>
            <a:ext cx="10515600" cy="790579"/>
          </a:xfrm>
        </p:spPr>
        <p:txBody>
          <a:bodyPr vert="horz" lIns="91440" tIns="45720" rIns="91440" bIns="45720" rtlCol="0" anchor="ctr">
            <a:normAutofit/>
          </a:bodyPr>
          <a:lstStyle>
            <a:lvl1pPr>
              <a:defRPr lang="en-US"/>
            </a:lvl1pPr>
          </a:lstStyle>
          <a:p>
            <a:pPr lvl="0"/>
            <a:r>
              <a:rPr lang="en-US"/>
              <a:t>Click to edit Master title style</a:t>
            </a:r>
          </a:p>
        </p:txBody>
      </p:sp>
      <p:sp>
        <p:nvSpPr>
          <p:cNvPr id="3" name="Content Placeholder 2"/>
          <p:cNvSpPr>
            <a:spLocks noGrp="1"/>
          </p:cNvSpPr>
          <p:nvPr>
            <p:ph idx="1"/>
          </p:nvPr>
        </p:nvSpPr>
        <p:spPr>
          <a:xfrm>
            <a:off x="990600" y="1371600"/>
            <a:ext cx="10515600" cy="4800600"/>
          </a:xfrm>
        </p:spPr>
        <p:txBody>
          <a:bodyPr>
            <a:noAutofit/>
          </a:bodyPr>
          <a:lstStyle>
            <a:lvl2pPr marL="342892" indent="-152396">
              <a:buFont typeface="Arial" panose="020B0604020202020204" pitchFamily="34" charset="0"/>
              <a:buChar char="-"/>
              <a:defRPr/>
            </a:lvl2pPr>
          </a:lstStyle>
          <a:p>
            <a:pPr lvl="0"/>
            <a:r>
              <a:rPr lang="en-US"/>
              <a:t>Click to edit Master text styles</a:t>
            </a:r>
          </a:p>
          <a:p>
            <a:pPr lvl="1"/>
            <a:r>
              <a:rPr lang="en-US"/>
              <a:t>Second level</a:t>
            </a:r>
          </a:p>
        </p:txBody>
      </p:sp>
      <p:sp>
        <p:nvSpPr>
          <p:cNvPr id="6" name="Slide Number Placeholder 5"/>
          <p:cNvSpPr>
            <a:spLocks noGrp="1"/>
          </p:cNvSpPr>
          <p:nvPr>
            <p:ph type="sldNum" sz="quarter" idx="12"/>
          </p:nvPr>
        </p:nvSpPr>
        <p:spPr>
          <a:xfrm>
            <a:off x="10160000" y="6528264"/>
            <a:ext cx="1346200" cy="177336"/>
          </a:xfrm>
        </p:spPr>
        <p:txBody>
          <a:bodyPr/>
          <a:lstStyle/>
          <a:p>
            <a:fld id="{90F9BDA0-AF0E-4BA8-B742-3B9C92A3E6FE}" type="slidenum">
              <a:rPr lang="en-US" smtClean="0"/>
              <a:t>‹#›</a:t>
            </a:fld>
            <a:endParaRPr lang="en-US"/>
          </a:p>
        </p:txBody>
      </p:sp>
      <p:sp>
        <p:nvSpPr>
          <p:cNvPr id="9" name="Rectangle 8"/>
          <p:cNvSpPr/>
          <p:nvPr userDrawn="1"/>
        </p:nvSpPr>
        <p:spPr>
          <a:xfrm>
            <a:off x="10160000" y="457200"/>
            <a:ext cx="18034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userDrawn="1"/>
        </p:nvSpPr>
        <p:spPr>
          <a:xfrm>
            <a:off x="11506200" y="914400"/>
            <a:ext cx="6858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11506200" y="6371278"/>
            <a:ext cx="6858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8824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8C0DD54-8F3E-3141-9EFA-297A3BB9A28B}"/>
              </a:ext>
            </a:extLst>
          </p:cNvPr>
          <p:cNvSpPr/>
          <p:nvPr userDrawn="1"/>
        </p:nvSpPr>
        <p:spPr>
          <a:xfrm>
            <a:off x="525085" y="6027722"/>
            <a:ext cx="11098476" cy="830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1924123" y="901699"/>
            <a:ext cx="8303340" cy="2103967"/>
          </a:xfrm>
        </p:spPr>
        <p:txBody>
          <a:bodyPr anchor="b">
            <a:noAutofit/>
          </a:bodyPr>
          <a:lstStyle>
            <a:lvl1pPr algn="l">
              <a:defRPr sz="5067" spc="0" baseline="0">
                <a:solidFill>
                  <a:srgbClr val="002677"/>
                </a:solidFill>
              </a:defRPr>
            </a:lvl1pPr>
          </a:lstStyle>
          <a:p>
            <a:r>
              <a:rPr lang="en-US"/>
              <a:t>Title slide</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1918336" y="2991201"/>
            <a:ext cx="8303340" cy="943488"/>
          </a:xfrm>
        </p:spPr>
        <p:txBody>
          <a:bodyPr>
            <a:noAutofit/>
          </a:bodyPr>
          <a:lstStyle>
            <a:lvl1pPr marL="0" indent="0" algn="l">
              <a:buNone/>
              <a:defRPr sz="2000">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6" name="Graphic 8">
            <a:extLst>
              <a:ext uri="{FF2B5EF4-FFF2-40B4-BE49-F238E27FC236}">
                <a16:creationId xmlns:a16="http://schemas.microsoft.com/office/drawing/2014/main" id="{91B53ED4-67C3-2545-961B-C7D8D4E0696B}"/>
              </a:ext>
            </a:extLst>
          </p:cNvPr>
          <p:cNvSpPr/>
          <p:nvPr/>
        </p:nvSpPr>
        <p:spPr>
          <a:xfrm>
            <a:off x="609601" y="609601"/>
            <a:ext cx="613617" cy="1070436"/>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sz="2400"/>
          </a:p>
        </p:txBody>
      </p:sp>
      <p:sp>
        <p:nvSpPr>
          <p:cNvPr id="5" name="Text Placeholder 4">
            <a:extLst>
              <a:ext uri="{FF2B5EF4-FFF2-40B4-BE49-F238E27FC236}">
                <a16:creationId xmlns:a16="http://schemas.microsoft.com/office/drawing/2014/main" id="{A03B0FA5-CAA8-F144-AA63-57A5866F638A}"/>
              </a:ext>
            </a:extLst>
          </p:cNvPr>
          <p:cNvSpPr>
            <a:spLocks noGrp="1"/>
          </p:cNvSpPr>
          <p:nvPr>
            <p:ph type="body" sz="quarter" idx="10"/>
          </p:nvPr>
        </p:nvSpPr>
        <p:spPr>
          <a:xfrm>
            <a:off x="511012" y="6050870"/>
            <a:ext cx="3009900" cy="270245"/>
          </a:xfrm>
        </p:spPr>
        <p:txBody>
          <a:bodyPr/>
          <a:lstStyle>
            <a:lvl1pPr marL="0" indent="0">
              <a:buNone/>
              <a:defRPr sz="1333" b="0"/>
            </a:lvl1pPr>
            <a:lvl2pPr marL="118530" indent="0">
              <a:buNone/>
              <a:defRPr/>
            </a:lvl2pPr>
          </a:lstStyle>
          <a:p>
            <a:pPr lvl="0"/>
            <a:r>
              <a:rPr lang="en-US"/>
              <a:t>Click to edit</a:t>
            </a:r>
          </a:p>
        </p:txBody>
      </p:sp>
      <p:sp>
        <p:nvSpPr>
          <p:cNvPr id="11" name="Freeform 10">
            <a:extLst>
              <a:ext uri="{FF2B5EF4-FFF2-40B4-BE49-F238E27FC236}">
                <a16:creationId xmlns:a16="http://schemas.microsoft.com/office/drawing/2014/main" id="{0CD29587-3189-2947-A715-A0DAEB025FC4}"/>
              </a:ext>
            </a:extLst>
          </p:cNvPr>
          <p:cNvSpPr/>
          <p:nvPr userDrawn="1"/>
        </p:nvSpPr>
        <p:spPr>
          <a:xfrm>
            <a:off x="0" y="2707678"/>
            <a:ext cx="12192000" cy="2995808"/>
          </a:xfrm>
          <a:custGeom>
            <a:avLst/>
            <a:gdLst>
              <a:gd name="connsiteX0" fmla="*/ 75465 w 9144000"/>
              <a:gd name="connsiteY0" fmla="*/ 1220801 h 2246856"/>
              <a:gd name="connsiteX1" fmla="*/ 2401545 w 9144000"/>
              <a:gd name="connsiteY1" fmla="*/ 1992275 h 2246856"/>
              <a:gd name="connsiteX2" fmla="*/ 48611 w 9144000"/>
              <a:gd name="connsiteY2" fmla="*/ 1358732 h 2246856"/>
              <a:gd name="connsiteX3" fmla="*/ 0 w 9144000"/>
              <a:gd name="connsiteY3" fmla="*/ 1360190 h 2246856"/>
              <a:gd name="connsiteX4" fmla="*/ 0 w 9144000"/>
              <a:gd name="connsiteY4" fmla="*/ 1220948 h 2246856"/>
              <a:gd name="connsiteX5" fmla="*/ 0 w 9144000"/>
              <a:gd name="connsiteY5" fmla="*/ 932112 h 2246856"/>
              <a:gd name="connsiteX6" fmla="*/ 184018 w 9144000"/>
              <a:gd name="connsiteY6" fmla="*/ 951532 h 2246856"/>
              <a:gd name="connsiteX7" fmla="*/ 2339206 w 9144000"/>
              <a:gd name="connsiteY7" fmla="*/ 1945314 h 2246856"/>
              <a:gd name="connsiteX8" fmla="*/ 115341 w 9144000"/>
              <a:gd name="connsiteY8" fmla="*/ 1085384 h 2246856"/>
              <a:gd name="connsiteX9" fmla="*/ 0 w 9144000"/>
              <a:gd name="connsiteY9" fmla="*/ 1077547 h 2246856"/>
              <a:gd name="connsiteX10" fmla="*/ 5599046 w 9144000"/>
              <a:gd name="connsiteY10" fmla="*/ 896769 h 2246856"/>
              <a:gd name="connsiteX11" fmla="*/ 6485913 w 9144000"/>
              <a:gd name="connsiteY11" fmla="*/ 1206134 h 2246856"/>
              <a:gd name="connsiteX12" fmla="*/ 6485913 w 9144000"/>
              <a:gd name="connsiteY12" fmla="*/ 1206323 h 2246856"/>
              <a:gd name="connsiteX13" fmla="*/ 5262052 w 9144000"/>
              <a:gd name="connsiteY13" fmla="*/ 1381788 h 2246856"/>
              <a:gd name="connsiteX14" fmla="*/ 3948946 w 9144000"/>
              <a:gd name="connsiteY14" fmla="*/ 2062858 h 2246856"/>
              <a:gd name="connsiteX15" fmla="*/ 3030908 w 9144000"/>
              <a:gd name="connsiteY15" fmla="*/ 2241062 h 2246856"/>
              <a:gd name="connsiteX16" fmla="*/ 2401356 w 9144000"/>
              <a:gd name="connsiteY16" fmla="*/ 1992275 h 2246856"/>
              <a:gd name="connsiteX17" fmla="*/ 3424556 w 9144000"/>
              <a:gd name="connsiteY17" fmla="*/ 1842039 h 2246856"/>
              <a:gd name="connsiteX18" fmla="*/ 4734914 w 9144000"/>
              <a:gd name="connsiteY18" fmla="*/ 1107772 h 2246856"/>
              <a:gd name="connsiteX19" fmla="*/ 5599046 w 9144000"/>
              <a:gd name="connsiteY19" fmla="*/ 896769 h 2246856"/>
              <a:gd name="connsiteX20" fmla="*/ 9144000 w 9144000"/>
              <a:gd name="connsiteY20" fmla="*/ 679755 h 2246856"/>
              <a:gd name="connsiteX21" fmla="*/ 9144000 w 9144000"/>
              <a:gd name="connsiteY21" fmla="*/ 855699 h 2246856"/>
              <a:gd name="connsiteX22" fmla="*/ 8219858 w 9144000"/>
              <a:gd name="connsiteY22" fmla="*/ 1346166 h 2246856"/>
              <a:gd name="connsiteX23" fmla="*/ 6835032 w 9144000"/>
              <a:gd name="connsiteY23" fmla="*/ 1461157 h 2246856"/>
              <a:gd name="connsiteX24" fmla="*/ 8199299 w 9144000"/>
              <a:gd name="connsiteY24" fmla="*/ 1228338 h 2246856"/>
              <a:gd name="connsiteX25" fmla="*/ 0 w 9144000"/>
              <a:gd name="connsiteY25" fmla="*/ 634918 h 2246856"/>
              <a:gd name="connsiteX26" fmla="*/ 230952 w 9144000"/>
              <a:gd name="connsiteY26" fmla="*/ 660354 h 2246856"/>
              <a:gd name="connsiteX27" fmla="*/ 2292120 w 9144000"/>
              <a:gd name="connsiteY27" fmla="*/ 1892496 h 2246856"/>
              <a:gd name="connsiteX28" fmla="*/ 206890 w 9144000"/>
              <a:gd name="connsiteY28" fmla="*/ 805932 h 2246856"/>
              <a:gd name="connsiteX29" fmla="*/ 0 w 9144000"/>
              <a:gd name="connsiteY29" fmla="*/ 783537 h 2246856"/>
              <a:gd name="connsiteX30" fmla="*/ 9144000 w 9144000"/>
              <a:gd name="connsiteY30" fmla="*/ 336776 h 2246856"/>
              <a:gd name="connsiteX31" fmla="*/ 9144000 w 9144000"/>
              <a:gd name="connsiteY31" fmla="*/ 507930 h 2246856"/>
              <a:gd name="connsiteX32" fmla="*/ 7983195 w 9144000"/>
              <a:gd name="connsiteY32" fmla="*/ 1230607 h 2246856"/>
              <a:gd name="connsiteX33" fmla="*/ 6686100 w 9144000"/>
              <a:gd name="connsiteY33" fmla="*/ 1342858 h 2246856"/>
              <a:gd name="connsiteX34" fmla="*/ 7924457 w 9144000"/>
              <a:gd name="connsiteY34" fmla="*/ 1131111 h 2246856"/>
              <a:gd name="connsiteX35" fmla="*/ 9133957 w 9144000"/>
              <a:gd name="connsiteY35" fmla="*/ 343267 h 2246856"/>
              <a:gd name="connsiteX36" fmla="*/ 9144000 w 9144000"/>
              <a:gd name="connsiteY36" fmla="*/ 0 h 2246856"/>
              <a:gd name="connsiteX37" fmla="*/ 9144000 w 9144000"/>
              <a:gd name="connsiteY37" fmla="*/ 169983 h 2246856"/>
              <a:gd name="connsiteX38" fmla="*/ 9141500 w 9144000"/>
              <a:gd name="connsiteY38" fmla="*/ 171717 h 2246856"/>
              <a:gd name="connsiteX39" fmla="*/ 7681351 w 9144000"/>
              <a:gd name="connsiteY39" fmla="*/ 1160591 h 2246856"/>
              <a:gd name="connsiteX40" fmla="*/ 6485913 w 9144000"/>
              <a:gd name="connsiteY40" fmla="*/ 1206134 h 2246856"/>
              <a:gd name="connsiteX41" fmla="*/ 7643740 w 9144000"/>
              <a:gd name="connsiteY41" fmla="*/ 1049189 h 2246856"/>
              <a:gd name="connsiteX42" fmla="*/ 8830271 w 9144000"/>
              <a:gd name="connsiteY42" fmla="*/ 219584 h 224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144000" h="2246856">
                <a:moveTo>
                  <a:pt x="75465" y="1220801"/>
                </a:moveTo>
                <a:cubicBezTo>
                  <a:pt x="976487" y="1256641"/>
                  <a:pt x="1657416" y="1835395"/>
                  <a:pt x="2401545" y="1992275"/>
                </a:cubicBezTo>
                <a:cubicBezTo>
                  <a:pt x="1604124" y="1916537"/>
                  <a:pt x="931939" y="1369096"/>
                  <a:pt x="48611" y="1358732"/>
                </a:cubicBezTo>
                <a:lnTo>
                  <a:pt x="0" y="1360190"/>
                </a:lnTo>
                <a:lnTo>
                  <a:pt x="0" y="1220948"/>
                </a:lnTo>
                <a:close/>
                <a:moveTo>
                  <a:pt x="0" y="932112"/>
                </a:moveTo>
                <a:lnTo>
                  <a:pt x="184018" y="951532"/>
                </a:lnTo>
                <a:cubicBezTo>
                  <a:pt x="1352510" y="1111199"/>
                  <a:pt x="1773248" y="1716771"/>
                  <a:pt x="2339206" y="1945314"/>
                </a:cubicBezTo>
                <a:cubicBezTo>
                  <a:pt x="1805401" y="1812618"/>
                  <a:pt x="1092319" y="1189118"/>
                  <a:pt x="115341" y="1085384"/>
                </a:cubicBezTo>
                <a:lnTo>
                  <a:pt x="0" y="1077547"/>
                </a:lnTo>
                <a:close/>
                <a:moveTo>
                  <a:pt x="5599046" y="896769"/>
                </a:moveTo>
                <a:cubicBezTo>
                  <a:pt x="5920596" y="895410"/>
                  <a:pt x="6245935" y="980780"/>
                  <a:pt x="6485913" y="1206134"/>
                </a:cubicBezTo>
                <a:lnTo>
                  <a:pt x="6485913" y="1206323"/>
                </a:lnTo>
                <a:cubicBezTo>
                  <a:pt x="6202638" y="1093977"/>
                  <a:pt x="5676165" y="1122229"/>
                  <a:pt x="5262052" y="1381788"/>
                </a:cubicBezTo>
                <a:lnTo>
                  <a:pt x="3948946" y="2062858"/>
                </a:lnTo>
                <a:cubicBezTo>
                  <a:pt x="3630711" y="2212148"/>
                  <a:pt x="3318635" y="2265818"/>
                  <a:pt x="3030908" y="2241062"/>
                </a:cubicBezTo>
                <a:cubicBezTo>
                  <a:pt x="2789792" y="2220369"/>
                  <a:pt x="2592068" y="2129283"/>
                  <a:pt x="2401356" y="1992275"/>
                </a:cubicBezTo>
                <a:cubicBezTo>
                  <a:pt x="2886334" y="2046322"/>
                  <a:pt x="3114375" y="1986038"/>
                  <a:pt x="3424556" y="1842039"/>
                </a:cubicBezTo>
                <a:lnTo>
                  <a:pt x="4734914" y="1107772"/>
                </a:lnTo>
                <a:cubicBezTo>
                  <a:pt x="4959734" y="986213"/>
                  <a:pt x="5277495" y="898127"/>
                  <a:pt x="5599046" y="896769"/>
                </a:cubicBezTo>
                <a:close/>
                <a:moveTo>
                  <a:pt x="9144000" y="679755"/>
                </a:moveTo>
                <a:lnTo>
                  <a:pt x="9144000" y="855699"/>
                </a:lnTo>
                <a:lnTo>
                  <a:pt x="8219858" y="1346166"/>
                </a:lnTo>
                <a:cubicBezTo>
                  <a:pt x="7594000" y="1645220"/>
                  <a:pt x="7239102" y="1691898"/>
                  <a:pt x="6835032" y="1461157"/>
                </a:cubicBezTo>
                <a:cubicBezTo>
                  <a:pt x="7306273" y="1632087"/>
                  <a:pt x="7708921" y="1488749"/>
                  <a:pt x="8199299" y="1228338"/>
                </a:cubicBezTo>
                <a:close/>
                <a:moveTo>
                  <a:pt x="0" y="634918"/>
                </a:moveTo>
                <a:lnTo>
                  <a:pt x="230952" y="660354"/>
                </a:lnTo>
                <a:cubicBezTo>
                  <a:pt x="1395259" y="830711"/>
                  <a:pt x="1782030" y="1526118"/>
                  <a:pt x="2292120" y="1892496"/>
                </a:cubicBezTo>
                <a:cubicBezTo>
                  <a:pt x="1732557" y="1623382"/>
                  <a:pt x="1367925" y="971259"/>
                  <a:pt x="206890" y="805932"/>
                </a:cubicBezTo>
                <a:lnTo>
                  <a:pt x="0" y="783537"/>
                </a:lnTo>
                <a:close/>
                <a:moveTo>
                  <a:pt x="9144000" y="336776"/>
                </a:moveTo>
                <a:lnTo>
                  <a:pt x="9144000" y="507930"/>
                </a:lnTo>
                <a:lnTo>
                  <a:pt x="7983195" y="1230607"/>
                </a:lnTo>
                <a:cubicBezTo>
                  <a:pt x="7595611" y="1463708"/>
                  <a:pt x="7113571" y="1590606"/>
                  <a:pt x="6686100" y="1342858"/>
                </a:cubicBezTo>
                <a:cubicBezTo>
                  <a:pt x="7023567" y="1450386"/>
                  <a:pt x="7467901" y="1447930"/>
                  <a:pt x="7924457" y="1131111"/>
                </a:cubicBezTo>
                <a:cubicBezTo>
                  <a:pt x="8036457" y="1053265"/>
                  <a:pt x="8837502" y="534913"/>
                  <a:pt x="9133957" y="343267"/>
                </a:cubicBezTo>
                <a:close/>
                <a:moveTo>
                  <a:pt x="9144000" y="0"/>
                </a:moveTo>
                <a:lnTo>
                  <a:pt x="9144000" y="169983"/>
                </a:lnTo>
                <a:lnTo>
                  <a:pt x="9141500" y="171717"/>
                </a:lnTo>
                <a:cubicBezTo>
                  <a:pt x="8781210" y="421372"/>
                  <a:pt x="7808517" y="1093416"/>
                  <a:pt x="7681351" y="1160591"/>
                </a:cubicBezTo>
                <a:cubicBezTo>
                  <a:pt x="7524840" y="1243268"/>
                  <a:pt x="7059473" y="1519740"/>
                  <a:pt x="6485913" y="1206134"/>
                </a:cubicBezTo>
                <a:cubicBezTo>
                  <a:pt x="6878708" y="1368843"/>
                  <a:pt x="7309779" y="1278890"/>
                  <a:pt x="7643740" y="1049189"/>
                </a:cubicBezTo>
                <a:lnTo>
                  <a:pt x="8830271" y="219584"/>
                </a:lnTo>
                <a:close/>
              </a:path>
            </a:pathLst>
          </a:custGeom>
          <a:solidFill>
            <a:srgbClr val="002677"/>
          </a:solidFill>
          <a:ln w="9181" cap="flat">
            <a:noFill/>
            <a:prstDash val="solid"/>
            <a:miter/>
          </a:ln>
        </p:spPr>
        <p:txBody>
          <a:bodyPr wrap="square" rtlCol="0" anchor="ctr">
            <a:noAutofit/>
          </a:bodyPr>
          <a:lstStyle/>
          <a:p>
            <a:r>
              <a:rPr lang="en-US"/>
              <a:t>  </a:t>
            </a:r>
          </a:p>
        </p:txBody>
      </p:sp>
      <p:pic>
        <p:nvPicPr>
          <p:cNvPr id="13" name="Picture 12" descr="A close up of a sign&#10;&#10;Description automatically generated">
            <a:extLst>
              <a:ext uri="{FF2B5EF4-FFF2-40B4-BE49-F238E27FC236}">
                <a16:creationId xmlns:a16="http://schemas.microsoft.com/office/drawing/2014/main" id="{8316987A-B8A2-D448-BB0E-051CA963293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80123" y="5703486"/>
            <a:ext cx="1505517" cy="536449"/>
          </a:xfrm>
          <a:prstGeom prst="rect">
            <a:avLst/>
          </a:prstGeom>
        </p:spPr>
      </p:pic>
    </p:spTree>
    <p:extLst>
      <p:ext uri="{BB962C8B-B14F-4D97-AF65-F5344CB8AC3E}">
        <p14:creationId xmlns:p14="http://schemas.microsoft.com/office/powerpoint/2010/main" val="11084805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ver slide #2 – light pic">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B8625B6-1480-F74E-8480-E54F05C04A1E}"/>
              </a:ext>
            </a:extLst>
          </p:cNvPr>
          <p:cNvSpPr/>
          <p:nvPr userDrawn="1"/>
        </p:nvSpPr>
        <p:spPr>
          <a:xfrm>
            <a:off x="266007" y="343594"/>
            <a:ext cx="1429789" cy="17733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8" name="Picture Placeholder 37">
            <a:extLst>
              <a:ext uri="{FF2B5EF4-FFF2-40B4-BE49-F238E27FC236}">
                <a16:creationId xmlns:a16="http://schemas.microsoft.com/office/drawing/2014/main" id="{E9E003C7-C225-0140-9146-8A8816EF7AEA}"/>
              </a:ext>
            </a:extLst>
          </p:cNvPr>
          <p:cNvSpPr>
            <a:spLocks noGrp="1"/>
          </p:cNvSpPr>
          <p:nvPr>
            <p:ph type="pic" sz="quarter" idx="10"/>
          </p:nvPr>
        </p:nvSpPr>
        <p:spPr>
          <a:xfrm>
            <a:off x="0" y="0"/>
            <a:ext cx="12192000" cy="4379384"/>
          </a:xfrm>
          <a:custGeom>
            <a:avLst/>
            <a:gdLst>
              <a:gd name="connsiteX0" fmla="*/ 653749 w 9144000"/>
              <a:gd name="connsiteY0" fmla="*/ 573726 h 3284538"/>
              <a:gd name="connsiteX1" fmla="*/ 457200 w 9144000"/>
              <a:gd name="connsiteY1" fmla="*/ 662929 h 3284538"/>
              <a:gd name="connsiteX2" fmla="*/ 457200 w 9144000"/>
              <a:gd name="connsiteY2" fmla="*/ 1003131 h 3284538"/>
              <a:gd name="connsiteX3" fmla="*/ 557872 w 9144000"/>
              <a:gd name="connsiteY3" fmla="*/ 1111620 h 3284538"/>
              <a:gd name="connsiteX4" fmla="*/ 653749 w 9144000"/>
              <a:gd name="connsiteY4" fmla="*/ 992951 h 3284538"/>
              <a:gd name="connsiteX5" fmla="*/ 740039 w 9144000"/>
              <a:gd name="connsiteY5" fmla="*/ 534884 h 3284538"/>
              <a:gd name="connsiteX6" fmla="*/ 695296 w 9144000"/>
              <a:gd name="connsiteY6" fmla="*/ 556314 h 3284538"/>
              <a:gd name="connsiteX7" fmla="*/ 695296 w 9144000"/>
              <a:gd name="connsiteY7" fmla="*/ 980897 h 3284538"/>
              <a:gd name="connsiteX8" fmla="*/ 567459 w 9144000"/>
              <a:gd name="connsiteY8" fmla="*/ 1138944 h 3284538"/>
              <a:gd name="connsiteX9" fmla="*/ 500345 w 9144000"/>
              <a:gd name="connsiteY9" fmla="*/ 1126889 h 3284538"/>
              <a:gd name="connsiteX10" fmla="*/ 597554 w 9144000"/>
              <a:gd name="connsiteY10" fmla="*/ 1161177 h 3284538"/>
              <a:gd name="connsiteX11" fmla="*/ 740039 w 9144000"/>
              <a:gd name="connsiteY11" fmla="*/ 974200 h 3284538"/>
              <a:gd name="connsiteX12" fmla="*/ 827927 w 9144000"/>
              <a:gd name="connsiteY12" fmla="*/ 496310 h 3284538"/>
              <a:gd name="connsiteX13" fmla="*/ 782652 w 9144000"/>
              <a:gd name="connsiteY13" fmla="*/ 517740 h 3284538"/>
              <a:gd name="connsiteX14" fmla="*/ 782652 w 9144000"/>
              <a:gd name="connsiteY14" fmla="*/ 978486 h 3284538"/>
              <a:gd name="connsiteX15" fmla="*/ 612735 w 9144000"/>
              <a:gd name="connsiteY15" fmla="*/ 1187965 h 3284538"/>
              <a:gd name="connsiteX16" fmla="*/ 532304 w 9144000"/>
              <a:gd name="connsiteY16" fmla="*/ 1172428 h 3284538"/>
              <a:gd name="connsiteX17" fmla="*/ 644694 w 9144000"/>
              <a:gd name="connsiteY17" fmla="*/ 1212074 h 3284538"/>
              <a:gd name="connsiteX18" fmla="*/ 827927 w 9144000"/>
              <a:gd name="connsiteY18" fmla="*/ 982236 h 3284538"/>
              <a:gd name="connsiteX19" fmla="*/ 917413 w 9144000"/>
              <a:gd name="connsiteY19" fmla="*/ 457200 h 3284538"/>
              <a:gd name="connsiteX20" fmla="*/ 871072 w 9144000"/>
              <a:gd name="connsiteY20" fmla="*/ 479166 h 3284538"/>
              <a:gd name="connsiteX21" fmla="*/ 871072 w 9144000"/>
              <a:gd name="connsiteY21" fmla="*/ 980093 h 3284538"/>
              <a:gd name="connsiteX22" fmla="*/ 665468 w 9144000"/>
              <a:gd name="connsiteY22" fmla="*/ 1236718 h 3284538"/>
              <a:gd name="connsiteX23" fmla="*/ 585037 w 9144000"/>
              <a:gd name="connsiteY23" fmla="*/ 1223324 h 3284538"/>
              <a:gd name="connsiteX24" fmla="*/ 704884 w 9144000"/>
              <a:gd name="connsiteY24" fmla="*/ 1260023 h 3284538"/>
              <a:gd name="connsiteX25" fmla="*/ 917413 w 9144000"/>
              <a:gd name="connsiteY25" fmla="*/ 988933 h 3284538"/>
              <a:gd name="connsiteX26" fmla="*/ 0 w 9144000"/>
              <a:gd name="connsiteY26" fmla="*/ 0 h 3284538"/>
              <a:gd name="connsiteX27" fmla="*/ 9144000 w 9144000"/>
              <a:gd name="connsiteY27" fmla="*/ 0 h 3284538"/>
              <a:gd name="connsiteX28" fmla="*/ 9144000 w 9144000"/>
              <a:gd name="connsiteY28" fmla="*/ 3284538 h 3284538"/>
              <a:gd name="connsiteX29" fmla="*/ 6596284 w 9144000"/>
              <a:gd name="connsiteY29" fmla="*/ 3284538 h 3284538"/>
              <a:gd name="connsiteX30" fmla="*/ 6866309 w 9144000"/>
              <a:gd name="connsiteY30" fmla="*/ 2791851 h 3284538"/>
              <a:gd name="connsiteX31" fmla="*/ 4635550 w 9144000"/>
              <a:gd name="connsiteY31" fmla="*/ 2791851 h 3284538"/>
              <a:gd name="connsiteX32" fmla="*/ 2230759 w 9144000"/>
              <a:gd name="connsiteY32" fmla="*/ 2791851 h 3284538"/>
              <a:gd name="connsiteX33" fmla="*/ 0 w 9144000"/>
              <a:gd name="connsiteY33" fmla="*/ 2791851 h 3284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144000" h="3284538">
                <a:moveTo>
                  <a:pt x="653749" y="573726"/>
                </a:moveTo>
                <a:lnTo>
                  <a:pt x="457200" y="662929"/>
                </a:lnTo>
                <a:lnTo>
                  <a:pt x="457200" y="1003131"/>
                </a:lnTo>
                <a:cubicBezTo>
                  <a:pt x="457200" y="1067957"/>
                  <a:pt x="497682" y="1111620"/>
                  <a:pt x="557872" y="1111620"/>
                </a:cubicBezTo>
                <a:cubicBezTo>
                  <a:pt x="616996" y="1111352"/>
                  <a:pt x="653749" y="1067421"/>
                  <a:pt x="653749" y="992951"/>
                </a:cubicBezTo>
                <a:close/>
                <a:moveTo>
                  <a:pt x="740039" y="534884"/>
                </a:moveTo>
                <a:lnTo>
                  <a:pt x="695296" y="556314"/>
                </a:lnTo>
                <a:lnTo>
                  <a:pt x="695296" y="980897"/>
                </a:lnTo>
                <a:cubicBezTo>
                  <a:pt x="695296" y="1095548"/>
                  <a:pt x="646825" y="1138944"/>
                  <a:pt x="567459" y="1138944"/>
                </a:cubicBezTo>
                <a:cubicBezTo>
                  <a:pt x="547751" y="1138944"/>
                  <a:pt x="524847" y="1134390"/>
                  <a:pt x="500345" y="1126889"/>
                </a:cubicBezTo>
                <a:cubicBezTo>
                  <a:pt x="529108" y="1148855"/>
                  <a:pt x="562399" y="1161177"/>
                  <a:pt x="597554" y="1161177"/>
                </a:cubicBezTo>
                <a:cubicBezTo>
                  <a:pt x="681447" y="1161177"/>
                  <a:pt x="740039" y="1102780"/>
                  <a:pt x="740039" y="974200"/>
                </a:cubicBezTo>
                <a:close/>
                <a:moveTo>
                  <a:pt x="827927" y="496310"/>
                </a:moveTo>
                <a:lnTo>
                  <a:pt x="782652" y="517740"/>
                </a:lnTo>
                <a:lnTo>
                  <a:pt x="782652" y="978486"/>
                </a:lnTo>
                <a:cubicBezTo>
                  <a:pt x="782652" y="1123675"/>
                  <a:pt x="714472" y="1187965"/>
                  <a:pt x="612735" y="1187965"/>
                </a:cubicBezTo>
                <a:cubicBezTo>
                  <a:pt x="588233" y="1187965"/>
                  <a:pt x="560269" y="1181804"/>
                  <a:pt x="532304" y="1172428"/>
                </a:cubicBezTo>
                <a:cubicBezTo>
                  <a:pt x="565861" y="1197073"/>
                  <a:pt x="605811" y="1212074"/>
                  <a:pt x="644694" y="1212074"/>
                </a:cubicBezTo>
                <a:cubicBezTo>
                  <a:pt x="751225" y="1212074"/>
                  <a:pt x="827927" y="1134390"/>
                  <a:pt x="827927" y="982236"/>
                </a:cubicBezTo>
                <a:close/>
                <a:moveTo>
                  <a:pt x="917413" y="457200"/>
                </a:moveTo>
                <a:lnTo>
                  <a:pt x="871072" y="479166"/>
                </a:lnTo>
                <a:lnTo>
                  <a:pt x="871072" y="980093"/>
                </a:lnTo>
                <a:cubicBezTo>
                  <a:pt x="871072" y="1148319"/>
                  <a:pt x="786647" y="1236718"/>
                  <a:pt x="665468" y="1236718"/>
                </a:cubicBezTo>
                <a:cubicBezTo>
                  <a:pt x="636971" y="1236718"/>
                  <a:pt x="610338" y="1231896"/>
                  <a:pt x="585037" y="1223324"/>
                </a:cubicBezTo>
                <a:cubicBezTo>
                  <a:pt x="620991" y="1246897"/>
                  <a:pt x="661739" y="1260291"/>
                  <a:pt x="704884" y="1260023"/>
                </a:cubicBezTo>
                <a:cubicBezTo>
                  <a:pt x="829525" y="1260023"/>
                  <a:pt x="917413" y="1160374"/>
                  <a:pt x="917413" y="988933"/>
                </a:cubicBezTo>
                <a:close/>
                <a:moveTo>
                  <a:pt x="0" y="0"/>
                </a:moveTo>
                <a:lnTo>
                  <a:pt x="9144000" y="0"/>
                </a:lnTo>
                <a:lnTo>
                  <a:pt x="9144000" y="3284538"/>
                </a:lnTo>
                <a:lnTo>
                  <a:pt x="6596284" y="3284538"/>
                </a:lnTo>
                <a:lnTo>
                  <a:pt x="6866309" y="2791851"/>
                </a:lnTo>
                <a:lnTo>
                  <a:pt x="4635550" y="2791851"/>
                </a:lnTo>
                <a:lnTo>
                  <a:pt x="2230759" y="2791851"/>
                </a:lnTo>
                <a:lnTo>
                  <a:pt x="0" y="2791851"/>
                </a:lnTo>
                <a:close/>
              </a:path>
            </a:pathLst>
          </a:custGeom>
          <a:solidFill>
            <a:schemeClr val="tx2">
              <a:lumMod val="40000"/>
              <a:lumOff val="60000"/>
            </a:schemeClr>
          </a:solidFill>
        </p:spPr>
        <p:txBody>
          <a:bodyPr wrap="square" anchor="ctr">
            <a:noAutofit/>
          </a:bodyPr>
          <a:lstStyle>
            <a:lvl1pPr marL="0" indent="0" algn="ctr">
              <a:buNone/>
              <a:defRPr/>
            </a:lvl1pPr>
          </a:lstStyle>
          <a:p>
            <a:endParaRPr lang="en-US"/>
          </a:p>
        </p:txBody>
      </p:sp>
      <p:sp>
        <p:nvSpPr>
          <p:cNvPr id="13" name="Freeform 12">
            <a:extLst>
              <a:ext uri="{FF2B5EF4-FFF2-40B4-BE49-F238E27FC236}">
                <a16:creationId xmlns:a16="http://schemas.microsoft.com/office/drawing/2014/main" id="{E59709CE-7BDA-5B48-9A86-C3E223C68F97}"/>
              </a:ext>
            </a:extLst>
          </p:cNvPr>
          <p:cNvSpPr/>
          <p:nvPr userDrawn="1"/>
        </p:nvSpPr>
        <p:spPr>
          <a:xfrm>
            <a:off x="-15523" y="3713698"/>
            <a:ext cx="9183221" cy="1149585"/>
          </a:xfrm>
          <a:custGeom>
            <a:avLst/>
            <a:gdLst>
              <a:gd name="connsiteX0" fmla="*/ 0 w 6866310"/>
              <a:gd name="connsiteY0" fmla="*/ 0 h 862189"/>
              <a:gd name="connsiteX1" fmla="*/ 2230759 w 6866310"/>
              <a:gd name="connsiteY1" fmla="*/ 0 h 862189"/>
              <a:gd name="connsiteX2" fmla="*/ 4635551 w 6866310"/>
              <a:gd name="connsiteY2" fmla="*/ 0 h 862189"/>
              <a:gd name="connsiteX3" fmla="*/ 6866310 w 6866310"/>
              <a:gd name="connsiteY3" fmla="*/ 0 h 862189"/>
              <a:gd name="connsiteX4" fmla="*/ 6393773 w 6866310"/>
              <a:gd name="connsiteY4" fmla="*/ 862189 h 862189"/>
              <a:gd name="connsiteX5" fmla="*/ 4163014 w 6866310"/>
              <a:gd name="connsiteY5" fmla="*/ 862189 h 862189"/>
              <a:gd name="connsiteX6" fmla="*/ 2230759 w 6866310"/>
              <a:gd name="connsiteY6" fmla="*/ 862189 h 862189"/>
              <a:gd name="connsiteX7" fmla="*/ 0 w 6866310"/>
              <a:gd name="connsiteY7" fmla="*/ 862189 h 862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66310" h="862189">
                <a:moveTo>
                  <a:pt x="0" y="0"/>
                </a:moveTo>
                <a:lnTo>
                  <a:pt x="2230759" y="0"/>
                </a:lnTo>
                <a:lnTo>
                  <a:pt x="4635551" y="0"/>
                </a:lnTo>
                <a:lnTo>
                  <a:pt x="6866310" y="0"/>
                </a:lnTo>
                <a:lnTo>
                  <a:pt x="6393773" y="862189"/>
                </a:lnTo>
                <a:lnTo>
                  <a:pt x="4163014" y="862189"/>
                </a:lnTo>
                <a:lnTo>
                  <a:pt x="2230759" y="862189"/>
                </a:lnTo>
                <a:lnTo>
                  <a:pt x="0" y="86218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521216" y="3713698"/>
            <a:ext cx="8110012" cy="1128173"/>
          </a:xfrm>
        </p:spPr>
        <p:txBody>
          <a:bodyPr rIns="0" anchor="ctr" anchorCtr="0">
            <a:noAutofit/>
          </a:bodyPr>
          <a:lstStyle>
            <a:lvl1pPr algn="l">
              <a:defRPr sz="4267" spc="0" baseline="0">
                <a:solidFill>
                  <a:schemeClr val="bg1"/>
                </a:solidFill>
              </a:defRPr>
            </a:lvl1pPr>
          </a:lstStyle>
          <a:p>
            <a:r>
              <a:rPr lang="en-US"/>
              <a:t>Title slide with light photo</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505038" y="4945665"/>
            <a:ext cx="7891553" cy="428635"/>
          </a:xfrm>
        </p:spPr>
        <p:txBody>
          <a:bodyPr rIns="0">
            <a:noAutofit/>
          </a:bodyPr>
          <a:lstStyle>
            <a:lvl1pPr marL="0" indent="0" algn="l">
              <a:buNone/>
              <a:defRPr sz="1867">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93B11AB8-EAC3-A64E-8232-B09EC712489C}"/>
              </a:ext>
            </a:extLst>
          </p:cNvPr>
          <p:cNvSpPr/>
          <p:nvPr userDrawn="1"/>
        </p:nvSpPr>
        <p:spPr>
          <a:xfrm>
            <a:off x="432261" y="6138955"/>
            <a:ext cx="11150139"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C6B4250A-775D-EF48-A209-44384C0A5ECC}"/>
              </a:ext>
            </a:extLst>
          </p:cNvPr>
          <p:cNvSpPr/>
          <p:nvPr userDrawn="1"/>
        </p:nvSpPr>
        <p:spPr>
          <a:xfrm>
            <a:off x="7655698" y="6321552"/>
            <a:ext cx="3926703"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Text Placeholder 4">
            <a:extLst>
              <a:ext uri="{FF2B5EF4-FFF2-40B4-BE49-F238E27FC236}">
                <a16:creationId xmlns:a16="http://schemas.microsoft.com/office/drawing/2014/main" id="{A255D382-36AC-134B-819C-C052D3A91439}"/>
              </a:ext>
            </a:extLst>
          </p:cNvPr>
          <p:cNvSpPr>
            <a:spLocks noGrp="1"/>
          </p:cNvSpPr>
          <p:nvPr>
            <p:ph type="body" sz="quarter" idx="11"/>
          </p:nvPr>
        </p:nvSpPr>
        <p:spPr>
          <a:xfrm>
            <a:off x="511451" y="6050870"/>
            <a:ext cx="3009900" cy="270245"/>
          </a:xfrm>
        </p:spPr>
        <p:txBody>
          <a:bodyPr/>
          <a:lstStyle>
            <a:lvl1pPr marL="0" indent="0">
              <a:buNone/>
              <a:defRPr sz="1333" b="0"/>
            </a:lvl1pPr>
            <a:lvl2pPr marL="118530" indent="0">
              <a:buNone/>
              <a:defRPr/>
            </a:lvl2pPr>
          </a:lstStyle>
          <a:p>
            <a:pPr lvl="0"/>
            <a:r>
              <a:rPr lang="en-US"/>
              <a:t>Click to edit</a:t>
            </a:r>
          </a:p>
        </p:txBody>
      </p:sp>
      <p:pic>
        <p:nvPicPr>
          <p:cNvPr id="15" name="Picture 14" descr="A close up of a sign&#10;&#10;Description automatically generated">
            <a:extLst>
              <a:ext uri="{FF2B5EF4-FFF2-40B4-BE49-F238E27FC236}">
                <a16:creationId xmlns:a16="http://schemas.microsoft.com/office/drawing/2014/main" id="{6308ECCF-E72D-0149-9005-B10DBD6FAA5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80123" y="5703486"/>
            <a:ext cx="1505517" cy="536449"/>
          </a:xfrm>
          <a:prstGeom prst="rect">
            <a:avLst/>
          </a:prstGeom>
        </p:spPr>
      </p:pic>
    </p:spTree>
    <p:extLst>
      <p:ext uri="{BB962C8B-B14F-4D97-AF65-F5344CB8AC3E}">
        <p14:creationId xmlns:p14="http://schemas.microsoft.com/office/powerpoint/2010/main" val="6219081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ver slide #2 – dark pic">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B8625B6-1480-F74E-8480-E54F05C04A1E}"/>
              </a:ext>
            </a:extLst>
          </p:cNvPr>
          <p:cNvSpPr/>
          <p:nvPr userDrawn="1"/>
        </p:nvSpPr>
        <p:spPr>
          <a:xfrm>
            <a:off x="266007" y="343594"/>
            <a:ext cx="1429789" cy="17733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8" name="Picture Placeholder 37">
            <a:extLst>
              <a:ext uri="{FF2B5EF4-FFF2-40B4-BE49-F238E27FC236}">
                <a16:creationId xmlns:a16="http://schemas.microsoft.com/office/drawing/2014/main" id="{E9E003C7-C225-0140-9146-8A8816EF7AEA}"/>
              </a:ext>
            </a:extLst>
          </p:cNvPr>
          <p:cNvSpPr>
            <a:spLocks noGrp="1"/>
          </p:cNvSpPr>
          <p:nvPr>
            <p:ph type="pic" sz="quarter" idx="10"/>
          </p:nvPr>
        </p:nvSpPr>
        <p:spPr>
          <a:xfrm>
            <a:off x="0" y="0"/>
            <a:ext cx="12192000" cy="4379384"/>
          </a:xfrm>
          <a:custGeom>
            <a:avLst/>
            <a:gdLst>
              <a:gd name="connsiteX0" fmla="*/ 653749 w 9144000"/>
              <a:gd name="connsiteY0" fmla="*/ 573726 h 3284538"/>
              <a:gd name="connsiteX1" fmla="*/ 457200 w 9144000"/>
              <a:gd name="connsiteY1" fmla="*/ 662929 h 3284538"/>
              <a:gd name="connsiteX2" fmla="*/ 457200 w 9144000"/>
              <a:gd name="connsiteY2" fmla="*/ 1003131 h 3284538"/>
              <a:gd name="connsiteX3" fmla="*/ 557872 w 9144000"/>
              <a:gd name="connsiteY3" fmla="*/ 1111620 h 3284538"/>
              <a:gd name="connsiteX4" fmla="*/ 653749 w 9144000"/>
              <a:gd name="connsiteY4" fmla="*/ 992951 h 3284538"/>
              <a:gd name="connsiteX5" fmla="*/ 740039 w 9144000"/>
              <a:gd name="connsiteY5" fmla="*/ 534884 h 3284538"/>
              <a:gd name="connsiteX6" fmla="*/ 695296 w 9144000"/>
              <a:gd name="connsiteY6" fmla="*/ 556314 h 3284538"/>
              <a:gd name="connsiteX7" fmla="*/ 695296 w 9144000"/>
              <a:gd name="connsiteY7" fmla="*/ 980897 h 3284538"/>
              <a:gd name="connsiteX8" fmla="*/ 567459 w 9144000"/>
              <a:gd name="connsiteY8" fmla="*/ 1138944 h 3284538"/>
              <a:gd name="connsiteX9" fmla="*/ 500345 w 9144000"/>
              <a:gd name="connsiteY9" fmla="*/ 1126889 h 3284538"/>
              <a:gd name="connsiteX10" fmla="*/ 597554 w 9144000"/>
              <a:gd name="connsiteY10" fmla="*/ 1161177 h 3284538"/>
              <a:gd name="connsiteX11" fmla="*/ 740039 w 9144000"/>
              <a:gd name="connsiteY11" fmla="*/ 974200 h 3284538"/>
              <a:gd name="connsiteX12" fmla="*/ 827927 w 9144000"/>
              <a:gd name="connsiteY12" fmla="*/ 496310 h 3284538"/>
              <a:gd name="connsiteX13" fmla="*/ 782652 w 9144000"/>
              <a:gd name="connsiteY13" fmla="*/ 517740 h 3284538"/>
              <a:gd name="connsiteX14" fmla="*/ 782652 w 9144000"/>
              <a:gd name="connsiteY14" fmla="*/ 978486 h 3284538"/>
              <a:gd name="connsiteX15" fmla="*/ 612735 w 9144000"/>
              <a:gd name="connsiteY15" fmla="*/ 1187965 h 3284538"/>
              <a:gd name="connsiteX16" fmla="*/ 532304 w 9144000"/>
              <a:gd name="connsiteY16" fmla="*/ 1172428 h 3284538"/>
              <a:gd name="connsiteX17" fmla="*/ 644694 w 9144000"/>
              <a:gd name="connsiteY17" fmla="*/ 1212074 h 3284538"/>
              <a:gd name="connsiteX18" fmla="*/ 827927 w 9144000"/>
              <a:gd name="connsiteY18" fmla="*/ 982236 h 3284538"/>
              <a:gd name="connsiteX19" fmla="*/ 917413 w 9144000"/>
              <a:gd name="connsiteY19" fmla="*/ 457200 h 3284538"/>
              <a:gd name="connsiteX20" fmla="*/ 871072 w 9144000"/>
              <a:gd name="connsiteY20" fmla="*/ 479166 h 3284538"/>
              <a:gd name="connsiteX21" fmla="*/ 871072 w 9144000"/>
              <a:gd name="connsiteY21" fmla="*/ 980093 h 3284538"/>
              <a:gd name="connsiteX22" fmla="*/ 665468 w 9144000"/>
              <a:gd name="connsiteY22" fmla="*/ 1236718 h 3284538"/>
              <a:gd name="connsiteX23" fmla="*/ 585037 w 9144000"/>
              <a:gd name="connsiteY23" fmla="*/ 1223324 h 3284538"/>
              <a:gd name="connsiteX24" fmla="*/ 704884 w 9144000"/>
              <a:gd name="connsiteY24" fmla="*/ 1260023 h 3284538"/>
              <a:gd name="connsiteX25" fmla="*/ 917413 w 9144000"/>
              <a:gd name="connsiteY25" fmla="*/ 988933 h 3284538"/>
              <a:gd name="connsiteX26" fmla="*/ 0 w 9144000"/>
              <a:gd name="connsiteY26" fmla="*/ 0 h 3284538"/>
              <a:gd name="connsiteX27" fmla="*/ 9144000 w 9144000"/>
              <a:gd name="connsiteY27" fmla="*/ 0 h 3284538"/>
              <a:gd name="connsiteX28" fmla="*/ 9144000 w 9144000"/>
              <a:gd name="connsiteY28" fmla="*/ 3284538 h 3284538"/>
              <a:gd name="connsiteX29" fmla="*/ 6596284 w 9144000"/>
              <a:gd name="connsiteY29" fmla="*/ 3284538 h 3284538"/>
              <a:gd name="connsiteX30" fmla="*/ 6866309 w 9144000"/>
              <a:gd name="connsiteY30" fmla="*/ 2791851 h 3284538"/>
              <a:gd name="connsiteX31" fmla="*/ 4635550 w 9144000"/>
              <a:gd name="connsiteY31" fmla="*/ 2791851 h 3284538"/>
              <a:gd name="connsiteX32" fmla="*/ 2230759 w 9144000"/>
              <a:gd name="connsiteY32" fmla="*/ 2791851 h 3284538"/>
              <a:gd name="connsiteX33" fmla="*/ 0 w 9144000"/>
              <a:gd name="connsiteY33" fmla="*/ 2791851 h 3284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144000" h="3284538">
                <a:moveTo>
                  <a:pt x="653749" y="573726"/>
                </a:moveTo>
                <a:lnTo>
                  <a:pt x="457200" y="662929"/>
                </a:lnTo>
                <a:lnTo>
                  <a:pt x="457200" y="1003131"/>
                </a:lnTo>
                <a:cubicBezTo>
                  <a:pt x="457200" y="1067957"/>
                  <a:pt x="497682" y="1111620"/>
                  <a:pt x="557872" y="1111620"/>
                </a:cubicBezTo>
                <a:cubicBezTo>
                  <a:pt x="616996" y="1111352"/>
                  <a:pt x="653749" y="1067421"/>
                  <a:pt x="653749" y="992951"/>
                </a:cubicBezTo>
                <a:close/>
                <a:moveTo>
                  <a:pt x="740039" y="534884"/>
                </a:moveTo>
                <a:lnTo>
                  <a:pt x="695296" y="556314"/>
                </a:lnTo>
                <a:lnTo>
                  <a:pt x="695296" y="980897"/>
                </a:lnTo>
                <a:cubicBezTo>
                  <a:pt x="695296" y="1095548"/>
                  <a:pt x="646825" y="1138944"/>
                  <a:pt x="567459" y="1138944"/>
                </a:cubicBezTo>
                <a:cubicBezTo>
                  <a:pt x="547751" y="1138944"/>
                  <a:pt x="524847" y="1134390"/>
                  <a:pt x="500345" y="1126889"/>
                </a:cubicBezTo>
                <a:cubicBezTo>
                  <a:pt x="529108" y="1148855"/>
                  <a:pt x="562399" y="1161177"/>
                  <a:pt x="597554" y="1161177"/>
                </a:cubicBezTo>
                <a:cubicBezTo>
                  <a:pt x="681447" y="1161177"/>
                  <a:pt x="740039" y="1102780"/>
                  <a:pt x="740039" y="974200"/>
                </a:cubicBezTo>
                <a:close/>
                <a:moveTo>
                  <a:pt x="827927" y="496310"/>
                </a:moveTo>
                <a:lnTo>
                  <a:pt x="782652" y="517740"/>
                </a:lnTo>
                <a:lnTo>
                  <a:pt x="782652" y="978486"/>
                </a:lnTo>
                <a:cubicBezTo>
                  <a:pt x="782652" y="1123675"/>
                  <a:pt x="714472" y="1187965"/>
                  <a:pt x="612735" y="1187965"/>
                </a:cubicBezTo>
                <a:cubicBezTo>
                  <a:pt x="588233" y="1187965"/>
                  <a:pt x="560269" y="1181804"/>
                  <a:pt x="532304" y="1172428"/>
                </a:cubicBezTo>
                <a:cubicBezTo>
                  <a:pt x="565861" y="1197073"/>
                  <a:pt x="605811" y="1212074"/>
                  <a:pt x="644694" y="1212074"/>
                </a:cubicBezTo>
                <a:cubicBezTo>
                  <a:pt x="751225" y="1212074"/>
                  <a:pt x="827927" y="1134390"/>
                  <a:pt x="827927" y="982236"/>
                </a:cubicBezTo>
                <a:close/>
                <a:moveTo>
                  <a:pt x="917413" y="457200"/>
                </a:moveTo>
                <a:lnTo>
                  <a:pt x="871072" y="479166"/>
                </a:lnTo>
                <a:lnTo>
                  <a:pt x="871072" y="980093"/>
                </a:lnTo>
                <a:cubicBezTo>
                  <a:pt x="871072" y="1148319"/>
                  <a:pt x="786647" y="1236718"/>
                  <a:pt x="665468" y="1236718"/>
                </a:cubicBezTo>
                <a:cubicBezTo>
                  <a:pt x="636971" y="1236718"/>
                  <a:pt x="610338" y="1231896"/>
                  <a:pt x="585037" y="1223324"/>
                </a:cubicBezTo>
                <a:cubicBezTo>
                  <a:pt x="620991" y="1246897"/>
                  <a:pt x="661739" y="1260291"/>
                  <a:pt x="704884" y="1260023"/>
                </a:cubicBezTo>
                <a:cubicBezTo>
                  <a:pt x="829525" y="1260023"/>
                  <a:pt x="917413" y="1160374"/>
                  <a:pt x="917413" y="988933"/>
                </a:cubicBezTo>
                <a:close/>
                <a:moveTo>
                  <a:pt x="0" y="0"/>
                </a:moveTo>
                <a:lnTo>
                  <a:pt x="9144000" y="0"/>
                </a:lnTo>
                <a:lnTo>
                  <a:pt x="9144000" y="3284538"/>
                </a:lnTo>
                <a:lnTo>
                  <a:pt x="6596284" y="3284538"/>
                </a:lnTo>
                <a:lnTo>
                  <a:pt x="6866309" y="2791851"/>
                </a:lnTo>
                <a:lnTo>
                  <a:pt x="4635550" y="2791851"/>
                </a:lnTo>
                <a:lnTo>
                  <a:pt x="2230759" y="2791851"/>
                </a:lnTo>
                <a:lnTo>
                  <a:pt x="0" y="2791851"/>
                </a:lnTo>
                <a:close/>
              </a:path>
            </a:pathLst>
          </a:custGeom>
          <a:solidFill>
            <a:schemeClr val="tx2"/>
          </a:solidFill>
        </p:spPr>
        <p:txBody>
          <a:bodyPr wrap="square" anchor="ctr">
            <a:noAutofit/>
          </a:bodyPr>
          <a:lstStyle>
            <a:lvl1pPr marL="0" indent="0" algn="ctr">
              <a:buNone/>
              <a:defRPr/>
            </a:lvl1pPr>
          </a:lstStyle>
          <a:p>
            <a:endParaRPr lang="en-US"/>
          </a:p>
        </p:txBody>
      </p:sp>
      <p:sp>
        <p:nvSpPr>
          <p:cNvPr id="39" name="Freeform 38">
            <a:extLst>
              <a:ext uri="{FF2B5EF4-FFF2-40B4-BE49-F238E27FC236}">
                <a16:creationId xmlns:a16="http://schemas.microsoft.com/office/drawing/2014/main" id="{4F9EC103-0F67-D041-A68D-29194D3A99CB}"/>
              </a:ext>
            </a:extLst>
          </p:cNvPr>
          <p:cNvSpPr/>
          <p:nvPr userDrawn="1"/>
        </p:nvSpPr>
        <p:spPr>
          <a:xfrm>
            <a:off x="-11289" y="3713698"/>
            <a:ext cx="9183221" cy="1149585"/>
          </a:xfrm>
          <a:custGeom>
            <a:avLst/>
            <a:gdLst>
              <a:gd name="connsiteX0" fmla="*/ 0 w 6866310"/>
              <a:gd name="connsiteY0" fmla="*/ 0 h 862189"/>
              <a:gd name="connsiteX1" fmla="*/ 2230759 w 6866310"/>
              <a:gd name="connsiteY1" fmla="*/ 0 h 862189"/>
              <a:gd name="connsiteX2" fmla="*/ 4635551 w 6866310"/>
              <a:gd name="connsiteY2" fmla="*/ 0 h 862189"/>
              <a:gd name="connsiteX3" fmla="*/ 6866310 w 6866310"/>
              <a:gd name="connsiteY3" fmla="*/ 0 h 862189"/>
              <a:gd name="connsiteX4" fmla="*/ 6393773 w 6866310"/>
              <a:gd name="connsiteY4" fmla="*/ 862189 h 862189"/>
              <a:gd name="connsiteX5" fmla="*/ 4163014 w 6866310"/>
              <a:gd name="connsiteY5" fmla="*/ 862189 h 862189"/>
              <a:gd name="connsiteX6" fmla="*/ 2230759 w 6866310"/>
              <a:gd name="connsiteY6" fmla="*/ 862189 h 862189"/>
              <a:gd name="connsiteX7" fmla="*/ 0 w 6866310"/>
              <a:gd name="connsiteY7" fmla="*/ 862189 h 862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66310" h="862189">
                <a:moveTo>
                  <a:pt x="0" y="0"/>
                </a:moveTo>
                <a:lnTo>
                  <a:pt x="2230759" y="0"/>
                </a:lnTo>
                <a:lnTo>
                  <a:pt x="4635551" y="0"/>
                </a:lnTo>
                <a:lnTo>
                  <a:pt x="6866310" y="0"/>
                </a:lnTo>
                <a:lnTo>
                  <a:pt x="6393773" y="862189"/>
                </a:lnTo>
                <a:lnTo>
                  <a:pt x="4163014" y="862189"/>
                </a:lnTo>
                <a:lnTo>
                  <a:pt x="2230759" y="862189"/>
                </a:lnTo>
                <a:lnTo>
                  <a:pt x="0" y="86218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521216" y="3713698"/>
            <a:ext cx="8110724" cy="1128173"/>
          </a:xfrm>
        </p:spPr>
        <p:txBody>
          <a:bodyPr rIns="0" anchor="ctr" anchorCtr="0">
            <a:noAutofit/>
          </a:bodyPr>
          <a:lstStyle>
            <a:lvl1pPr algn="l">
              <a:defRPr sz="4267" spc="0" baseline="0">
                <a:solidFill>
                  <a:schemeClr val="bg1"/>
                </a:solidFill>
              </a:defRPr>
            </a:lvl1pPr>
          </a:lstStyle>
          <a:p>
            <a:r>
              <a:rPr lang="en-US"/>
              <a:t>Title slide with dark photo</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505038" y="4945665"/>
            <a:ext cx="7891553" cy="428635"/>
          </a:xfrm>
        </p:spPr>
        <p:txBody>
          <a:bodyPr rIns="0">
            <a:noAutofit/>
          </a:bodyPr>
          <a:lstStyle>
            <a:lvl1pPr marL="0" indent="0" algn="l">
              <a:buNone/>
              <a:defRPr sz="1867">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93B11AB8-EAC3-A64E-8232-B09EC712489C}"/>
              </a:ext>
            </a:extLst>
          </p:cNvPr>
          <p:cNvSpPr/>
          <p:nvPr userDrawn="1"/>
        </p:nvSpPr>
        <p:spPr>
          <a:xfrm>
            <a:off x="432261" y="6138955"/>
            <a:ext cx="11195232"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C6B4250A-775D-EF48-A209-44384C0A5ECC}"/>
              </a:ext>
            </a:extLst>
          </p:cNvPr>
          <p:cNvSpPr/>
          <p:nvPr userDrawn="1"/>
        </p:nvSpPr>
        <p:spPr>
          <a:xfrm>
            <a:off x="7655698" y="6321552"/>
            <a:ext cx="3926703"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 Placeholder 4">
            <a:extLst>
              <a:ext uri="{FF2B5EF4-FFF2-40B4-BE49-F238E27FC236}">
                <a16:creationId xmlns:a16="http://schemas.microsoft.com/office/drawing/2014/main" id="{677B2950-4E80-4446-9C2A-409ECCDE1D8C}"/>
              </a:ext>
            </a:extLst>
          </p:cNvPr>
          <p:cNvSpPr>
            <a:spLocks noGrp="1"/>
          </p:cNvSpPr>
          <p:nvPr>
            <p:ph type="body" sz="quarter" idx="11"/>
          </p:nvPr>
        </p:nvSpPr>
        <p:spPr>
          <a:xfrm>
            <a:off x="511451" y="6050870"/>
            <a:ext cx="3009900" cy="270245"/>
          </a:xfrm>
        </p:spPr>
        <p:txBody>
          <a:bodyPr/>
          <a:lstStyle>
            <a:lvl1pPr marL="0" indent="0">
              <a:buNone/>
              <a:defRPr sz="1333" b="0"/>
            </a:lvl1pPr>
            <a:lvl2pPr marL="118530" indent="0">
              <a:buNone/>
              <a:defRPr/>
            </a:lvl2pPr>
          </a:lstStyle>
          <a:p>
            <a:pPr lvl="0"/>
            <a:r>
              <a:rPr lang="en-US"/>
              <a:t>Click to edit</a:t>
            </a:r>
          </a:p>
        </p:txBody>
      </p:sp>
      <p:pic>
        <p:nvPicPr>
          <p:cNvPr id="14" name="Picture 13" descr="A close up of a sign&#10;&#10;Description automatically generated">
            <a:extLst>
              <a:ext uri="{FF2B5EF4-FFF2-40B4-BE49-F238E27FC236}">
                <a16:creationId xmlns:a16="http://schemas.microsoft.com/office/drawing/2014/main" id="{75826C9D-8CE1-F048-A801-96B766969B7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80123" y="5703486"/>
            <a:ext cx="1505517" cy="536449"/>
          </a:xfrm>
          <a:prstGeom prst="rect">
            <a:avLst/>
          </a:prstGeom>
        </p:spPr>
      </p:pic>
    </p:spTree>
    <p:extLst>
      <p:ext uri="{BB962C8B-B14F-4D97-AF65-F5344CB8AC3E}">
        <p14:creationId xmlns:p14="http://schemas.microsoft.com/office/powerpoint/2010/main" val="29329558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ver slide #3 – light pic">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B8625B6-1480-F74E-8480-E54F05C04A1E}"/>
              </a:ext>
            </a:extLst>
          </p:cNvPr>
          <p:cNvSpPr/>
          <p:nvPr userDrawn="1"/>
        </p:nvSpPr>
        <p:spPr>
          <a:xfrm>
            <a:off x="266007" y="343594"/>
            <a:ext cx="1429789" cy="17733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Picture Placeholder 20">
            <a:extLst>
              <a:ext uri="{FF2B5EF4-FFF2-40B4-BE49-F238E27FC236}">
                <a16:creationId xmlns:a16="http://schemas.microsoft.com/office/drawing/2014/main" id="{9889EC8D-7418-6041-AFCD-B88F0881B61D}"/>
              </a:ext>
            </a:extLst>
          </p:cNvPr>
          <p:cNvSpPr>
            <a:spLocks noGrp="1"/>
          </p:cNvSpPr>
          <p:nvPr>
            <p:ph type="pic" sz="quarter" idx="11"/>
          </p:nvPr>
        </p:nvSpPr>
        <p:spPr>
          <a:xfrm>
            <a:off x="0" y="0"/>
            <a:ext cx="12192000" cy="4377267"/>
          </a:xfrm>
          <a:custGeom>
            <a:avLst/>
            <a:gdLst>
              <a:gd name="connsiteX0" fmla="*/ 653749 w 9144000"/>
              <a:gd name="connsiteY0" fmla="*/ 573726 h 3282950"/>
              <a:gd name="connsiteX1" fmla="*/ 457200 w 9144000"/>
              <a:gd name="connsiteY1" fmla="*/ 662929 h 3282950"/>
              <a:gd name="connsiteX2" fmla="*/ 457200 w 9144000"/>
              <a:gd name="connsiteY2" fmla="*/ 1003131 h 3282950"/>
              <a:gd name="connsiteX3" fmla="*/ 557872 w 9144000"/>
              <a:gd name="connsiteY3" fmla="*/ 1111620 h 3282950"/>
              <a:gd name="connsiteX4" fmla="*/ 653749 w 9144000"/>
              <a:gd name="connsiteY4" fmla="*/ 992951 h 3282950"/>
              <a:gd name="connsiteX5" fmla="*/ 740039 w 9144000"/>
              <a:gd name="connsiteY5" fmla="*/ 534884 h 3282950"/>
              <a:gd name="connsiteX6" fmla="*/ 695296 w 9144000"/>
              <a:gd name="connsiteY6" fmla="*/ 556314 h 3282950"/>
              <a:gd name="connsiteX7" fmla="*/ 695296 w 9144000"/>
              <a:gd name="connsiteY7" fmla="*/ 980897 h 3282950"/>
              <a:gd name="connsiteX8" fmla="*/ 567459 w 9144000"/>
              <a:gd name="connsiteY8" fmla="*/ 1138944 h 3282950"/>
              <a:gd name="connsiteX9" fmla="*/ 500345 w 9144000"/>
              <a:gd name="connsiteY9" fmla="*/ 1126889 h 3282950"/>
              <a:gd name="connsiteX10" fmla="*/ 597554 w 9144000"/>
              <a:gd name="connsiteY10" fmla="*/ 1161177 h 3282950"/>
              <a:gd name="connsiteX11" fmla="*/ 740039 w 9144000"/>
              <a:gd name="connsiteY11" fmla="*/ 974200 h 3282950"/>
              <a:gd name="connsiteX12" fmla="*/ 827927 w 9144000"/>
              <a:gd name="connsiteY12" fmla="*/ 496310 h 3282950"/>
              <a:gd name="connsiteX13" fmla="*/ 782652 w 9144000"/>
              <a:gd name="connsiteY13" fmla="*/ 517740 h 3282950"/>
              <a:gd name="connsiteX14" fmla="*/ 782652 w 9144000"/>
              <a:gd name="connsiteY14" fmla="*/ 978486 h 3282950"/>
              <a:gd name="connsiteX15" fmla="*/ 612735 w 9144000"/>
              <a:gd name="connsiteY15" fmla="*/ 1187965 h 3282950"/>
              <a:gd name="connsiteX16" fmla="*/ 532304 w 9144000"/>
              <a:gd name="connsiteY16" fmla="*/ 1172428 h 3282950"/>
              <a:gd name="connsiteX17" fmla="*/ 644694 w 9144000"/>
              <a:gd name="connsiteY17" fmla="*/ 1212074 h 3282950"/>
              <a:gd name="connsiteX18" fmla="*/ 827927 w 9144000"/>
              <a:gd name="connsiteY18" fmla="*/ 982236 h 3282950"/>
              <a:gd name="connsiteX19" fmla="*/ 917413 w 9144000"/>
              <a:gd name="connsiteY19" fmla="*/ 457200 h 3282950"/>
              <a:gd name="connsiteX20" fmla="*/ 871072 w 9144000"/>
              <a:gd name="connsiteY20" fmla="*/ 479166 h 3282950"/>
              <a:gd name="connsiteX21" fmla="*/ 871072 w 9144000"/>
              <a:gd name="connsiteY21" fmla="*/ 980093 h 3282950"/>
              <a:gd name="connsiteX22" fmla="*/ 665468 w 9144000"/>
              <a:gd name="connsiteY22" fmla="*/ 1236718 h 3282950"/>
              <a:gd name="connsiteX23" fmla="*/ 585037 w 9144000"/>
              <a:gd name="connsiteY23" fmla="*/ 1223324 h 3282950"/>
              <a:gd name="connsiteX24" fmla="*/ 704884 w 9144000"/>
              <a:gd name="connsiteY24" fmla="*/ 1260023 h 3282950"/>
              <a:gd name="connsiteX25" fmla="*/ 917413 w 9144000"/>
              <a:gd name="connsiteY25" fmla="*/ 988933 h 3282950"/>
              <a:gd name="connsiteX26" fmla="*/ 0 w 9144000"/>
              <a:gd name="connsiteY26" fmla="*/ 0 h 3282950"/>
              <a:gd name="connsiteX27" fmla="*/ 9144000 w 9144000"/>
              <a:gd name="connsiteY27" fmla="*/ 0 h 3282950"/>
              <a:gd name="connsiteX28" fmla="*/ 9144000 w 9144000"/>
              <a:gd name="connsiteY28" fmla="*/ 3282950 h 3282950"/>
              <a:gd name="connsiteX29" fmla="*/ 6537139 w 9144000"/>
              <a:gd name="connsiteY29" fmla="*/ 3282950 h 3282950"/>
              <a:gd name="connsiteX30" fmla="*/ 6994964 w 9144000"/>
              <a:gd name="connsiteY30" fmla="*/ 2447603 h 3282950"/>
              <a:gd name="connsiteX31" fmla="*/ 0 w 9144000"/>
              <a:gd name="connsiteY31" fmla="*/ 2447603 h 328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44000" h="3282950">
                <a:moveTo>
                  <a:pt x="653749" y="573726"/>
                </a:moveTo>
                <a:lnTo>
                  <a:pt x="457200" y="662929"/>
                </a:lnTo>
                <a:lnTo>
                  <a:pt x="457200" y="1003131"/>
                </a:lnTo>
                <a:cubicBezTo>
                  <a:pt x="457200" y="1067957"/>
                  <a:pt x="497682" y="1111620"/>
                  <a:pt x="557872" y="1111620"/>
                </a:cubicBezTo>
                <a:cubicBezTo>
                  <a:pt x="616996" y="1111352"/>
                  <a:pt x="653749" y="1067421"/>
                  <a:pt x="653749" y="992951"/>
                </a:cubicBezTo>
                <a:close/>
                <a:moveTo>
                  <a:pt x="740039" y="534884"/>
                </a:moveTo>
                <a:lnTo>
                  <a:pt x="695296" y="556314"/>
                </a:lnTo>
                <a:lnTo>
                  <a:pt x="695296" y="980897"/>
                </a:lnTo>
                <a:cubicBezTo>
                  <a:pt x="695296" y="1095548"/>
                  <a:pt x="646825" y="1138944"/>
                  <a:pt x="567459" y="1138944"/>
                </a:cubicBezTo>
                <a:cubicBezTo>
                  <a:pt x="547751" y="1138944"/>
                  <a:pt x="524847" y="1134390"/>
                  <a:pt x="500345" y="1126889"/>
                </a:cubicBezTo>
                <a:cubicBezTo>
                  <a:pt x="529108" y="1148855"/>
                  <a:pt x="562399" y="1161177"/>
                  <a:pt x="597554" y="1161177"/>
                </a:cubicBezTo>
                <a:cubicBezTo>
                  <a:pt x="681447" y="1161177"/>
                  <a:pt x="740039" y="1102780"/>
                  <a:pt x="740039" y="974200"/>
                </a:cubicBezTo>
                <a:close/>
                <a:moveTo>
                  <a:pt x="827927" y="496310"/>
                </a:moveTo>
                <a:lnTo>
                  <a:pt x="782652" y="517740"/>
                </a:lnTo>
                <a:lnTo>
                  <a:pt x="782652" y="978486"/>
                </a:lnTo>
                <a:cubicBezTo>
                  <a:pt x="782652" y="1123675"/>
                  <a:pt x="714472" y="1187965"/>
                  <a:pt x="612735" y="1187965"/>
                </a:cubicBezTo>
                <a:cubicBezTo>
                  <a:pt x="588233" y="1187965"/>
                  <a:pt x="560269" y="1181804"/>
                  <a:pt x="532304" y="1172428"/>
                </a:cubicBezTo>
                <a:cubicBezTo>
                  <a:pt x="565861" y="1197073"/>
                  <a:pt x="605811" y="1212074"/>
                  <a:pt x="644694" y="1212074"/>
                </a:cubicBezTo>
                <a:cubicBezTo>
                  <a:pt x="751225" y="1212074"/>
                  <a:pt x="827927" y="1134390"/>
                  <a:pt x="827927" y="982236"/>
                </a:cubicBezTo>
                <a:close/>
                <a:moveTo>
                  <a:pt x="917413" y="457200"/>
                </a:moveTo>
                <a:lnTo>
                  <a:pt x="871072" y="479166"/>
                </a:lnTo>
                <a:lnTo>
                  <a:pt x="871072" y="980093"/>
                </a:lnTo>
                <a:cubicBezTo>
                  <a:pt x="871072" y="1148319"/>
                  <a:pt x="786647" y="1236718"/>
                  <a:pt x="665468" y="1236718"/>
                </a:cubicBezTo>
                <a:cubicBezTo>
                  <a:pt x="636971" y="1236718"/>
                  <a:pt x="610338" y="1231896"/>
                  <a:pt x="585037" y="1223324"/>
                </a:cubicBezTo>
                <a:cubicBezTo>
                  <a:pt x="620991" y="1246897"/>
                  <a:pt x="661739" y="1260291"/>
                  <a:pt x="704884" y="1260023"/>
                </a:cubicBezTo>
                <a:cubicBezTo>
                  <a:pt x="829525" y="1260023"/>
                  <a:pt x="917413" y="1160374"/>
                  <a:pt x="917413" y="988933"/>
                </a:cubicBezTo>
                <a:close/>
                <a:moveTo>
                  <a:pt x="0" y="0"/>
                </a:moveTo>
                <a:lnTo>
                  <a:pt x="9144000" y="0"/>
                </a:lnTo>
                <a:lnTo>
                  <a:pt x="9144000" y="3282950"/>
                </a:lnTo>
                <a:lnTo>
                  <a:pt x="6537139" y="3282950"/>
                </a:lnTo>
                <a:lnTo>
                  <a:pt x="6994964" y="2447603"/>
                </a:lnTo>
                <a:lnTo>
                  <a:pt x="0" y="2447603"/>
                </a:lnTo>
                <a:close/>
              </a:path>
            </a:pathLst>
          </a:custGeom>
          <a:solidFill>
            <a:schemeClr val="tx2">
              <a:lumMod val="40000"/>
              <a:lumOff val="60000"/>
            </a:schemeClr>
          </a:solidFill>
        </p:spPr>
        <p:txBody>
          <a:bodyPr wrap="square" anchor="ctr">
            <a:noAutofit/>
          </a:bodyPr>
          <a:lstStyle>
            <a:lvl1pPr marL="0" indent="0" algn="ctr">
              <a:buNone/>
              <a:defRPr/>
            </a:lvl1pPr>
          </a:lstStyle>
          <a:p>
            <a:endParaRPr lang="en-US"/>
          </a:p>
        </p:txBody>
      </p:sp>
      <p:sp>
        <p:nvSpPr>
          <p:cNvPr id="19" name="Freeform 18">
            <a:extLst>
              <a:ext uri="{FF2B5EF4-FFF2-40B4-BE49-F238E27FC236}">
                <a16:creationId xmlns:a16="http://schemas.microsoft.com/office/drawing/2014/main" id="{539A4D35-6931-4846-8142-F3C6A4884AC0}"/>
              </a:ext>
            </a:extLst>
          </p:cNvPr>
          <p:cNvSpPr/>
          <p:nvPr userDrawn="1"/>
        </p:nvSpPr>
        <p:spPr>
          <a:xfrm>
            <a:off x="-31046" y="3258246"/>
            <a:ext cx="9365059" cy="1875421"/>
          </a:xfrm>
          <a:custGeom>
            <a:avLst/>
            <a:gdLst>
              <a:gd name="connsiteX0" fmla="*/ 0 w 7023794"/>
              <a:gd name="connsiteY0" fmla="*/ 0 h 1406566"/>
              <a:gd name="connsiteX1" fmla="*/ 7023794 w 7023794"/>
              <a:gd name="connsiteY1" fmla="*/ 0 h 1406566"/>
              <a:gd name="connsiteX2" fmla="*/ 6252903 w 7023794"/>
              <a:gd name="connsiteY2" fmla="*/ 1406566 h 1406566"/>
              <a:gd name="connsiteX3" fmla="*/ 0 w 7023794"/>
              <a:gd name="connsiteY3" fmla="*/ 1406566 h 1406566"/>
            </a:gdLst>
            <a:ahLst/>
            <a:cxnLst>
              <a:cxn ang="0">
                <a:pos x="connsiteX0" y="connsiteY0"/>
              </a:cxn>
              <a:cxn ang="0">
                <a:pos x="connsiteX1" y="connsiteY1"/>
              </a:cxn>
              <a:cxn ang="0">
                <a:pos x="connsiteX2" y="connsiteY2"/>
              </a:cxn>
              <a:cxn ang="0">
                <a:pos x="connsiteX3" y="connsiteY3"/>
              </a:cxn>
            </a:cxnLst>
            <a:rect l="l" t="t" r="r" b="b"/>
            <a:pathLst>
              <a:path w="7023794" h="1406566">
                <a:moveTo>
                  <a:pt x="0" y="0"/>
                </a:moveTo>
                <a:lnTo>
                  <a:pt x="7023794" y="0"/>
                </a:lnTo>
                <a:lnTo>
                  <a:pt x="6252903" y="1406566"/>
                </a:lnTo>
                <a:lnTo>
                  <a:pt x="0" y="140656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525383" y="3245931"/>
            <a:ext cx="7891553" cy="1850224"/>
          </a:xfrm>
        </p:spPr>
        <p:txBody>
          <a:bodyPr rIns="0" anchor="ctr" anchorCtr="0">
            <a:noAutofit/>
          </a:bodyPr>
          <a:lstStyle>
            <a:lvl1pPr algn="l">
              <a:lnSpc>
                <a:spcPct val="100000"/>
              </a:lnSpc>
              <a:defRPr sz="4267" spc="0" baseline="0">
                <a:solidFill>
                  <a:schemeClr val="bg1"/>
                </a:solidFill>
              </a:defRPr>
            </a:lvl1pPr>
          </a:lstStyle>
          <a:p>
            <a:r>
              <a:rPr lang="en-US"/>
              <a:t>Two-line title slide with light photo</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513809" y="5224207"/>
            <a:ext cx="7891553" cy="428635"/>
          </a:xfrm>
        </p:spPr>
        <p:txBody>
          <a:bodyPr rIns="0">
            <a:noAutofit/>
          </a:bodyPr>
          <a:lstStyle>
            <a:lvl1pPr marL="0" indent="0" algn="l">
              <a:buNone/>
              <a:defRPr sz="1867">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93B11AB8-EAC3-A64E-8232-B09EC712489C}"/>
              </a:ext>
            </a:extLst>
          </p:cNvPr>
          <p:cNvSpPr/>
          <p:nvPr userDrawn="1"/>
        </p:nvSpPr>
        <p:spPr>
          <a:xfrm>
            <a:off x="432261" y="6138955"/>
            <a:ext cx="11195232"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C6B4250A-775D-EF48-A209-44384C0A5ECC}"/>
              </a:ext>
            </a:extLst>
          </p:cNvPr>
          <p:cNvSpPr/>
          <p:nvPr userDrawn="1"/>
        </p:nvSpPr>
        <p:spPr>
          <a:xfrm>
            <a:off x="7655698" y="6321552"/>
            <a:ext cx="3926703"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 Placeholder 4">
            <a:extLst>
              <a:ext uri="{FF2B5EF4-FFF2-40B4-BE49-F238E27FC236}">
                <a16:creationId xmlns:a16="http://schemas.microsoft.com/office/drawing/2014/main" id="{75B10A8E-ECF9-C74E-B7FD-3BDFE9077857}"/>
              </a:ext>
            </a:extLst>
          </p:cNvPr>
          <p:cNvSpPr>
            <a:spLocks noGrp="1"/>
          </p:cNvSpPr>
          <p:nvPr>
            <p:ph type="body" sz="quarter" idx="12"/>
          </p:nvPr>
        </p:nvSpPr>
        <p:spPr>
          <a:xfrm>
            <a:off x="511451" y="6050870"/>
            <a:ext cx="3009900" cy="270245"/>
          </a:xfrm>
        </p:spPr>
        <p:txBody>
          <a:bodyPr/>
          <a:lstStyle>
            <a:lvl1pPr marL="0" indent="0">
              <a:buNone/>
              <a:defRPr sz="1333" b="0"/>
            </a:lvl1pPr>
            <a:lvl2pPr marL="118530" indent="0">
              <a:buNone/>
              <a:defRPr/>
            </a:lvl2pPr>
          </a:lstStyle>
          <a:p>
            <a:pPr lvl="0"/>
            <a:r>
              <a:rPr lang="en-US"/>
              <a:t>Click to edit</a:t>
            </a:r>
          </a:p>
        </p:txBody>
      </p:sp>
      <p:pic>
        <p:nvPicPr>
          <p:cNvPr id="14" name="Picture 13" descr="A close up of a sign&#10;&#10;Description automatically generated">
            <a:extLst>
              <a:ext uri="{FF2B5EF4-FFF2-40B4-BE49-F238E27FC236}">
                <a16:creationId xmlns:a16="http://schemas.microsoft.com/office/drawing/2014/main" id="{463003DE-E36C-D04B-ACF5-8DE68155A3C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80123" y="5703486"/>
            <a:ext cx="1505517" cy="536449"/>
          </a:xfrm>
          <a:prstGeom prst="rect">
            <a:avLst/>
          </a:prstGeom>
        </p:spPr>
      </p:pic>
    </p:spTree>
    <p:extLst>
      <p:ext uri="{BB962C8B-B14F-4D97-AF65-F5344CB8AC3E}">
        <p14:creationId xmlns:p14="http://schemas.microsoft.com/office/powerpoint/2010/main" val="40628621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ver slide #3 – dark pic">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B8625B6-1480-F74E-8480-E54F05C04A1E}"/>
              </a:ext>
            </a:extLst>
          </p:cNvPr>
          <p:cNvSpPr/>
          <p:nvPr userDrawn="1"/>
        </p:nvSpPr>
        <p:spPr>
          <a:xfrm>
            <a:off x="266007" y="343594"/>
            <a:ext cx="1429789" cy="17733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Picture Placeholder 20">
            <a:extLst>
              <a:ext uri="{FF2B5EF4-FFF2-40B4-BE49-F238E27FC236}">
                <a16:creationId xmlns:a16="http://schemas.microsoft.com/office/drawing/2014/main" id="{9889EC8D-7418-6041-AFCD-B88F0881B61D}"/>
              </a:ext>
            </a:extLst>
          </p:cNvPr>
          <p:cNvSpPr>
            <a:spLocks noGrp="1"/>
          </p:cNvSpPr>
          <p:nvPr>
            <p:ph type="pic" sz="quarter" idx="11"/>
          </p:nvPr>
        </p:nvSpPr>
        <p:spPr>
          <a:xfrm>
            <a:off x="0" y="0"/>
            <a:ext cx="12192000" cy="4377267"/>
          </a:xfrm>
          <a:custGeom>
            <a:avLst/>
            <a:gdLst>
              <a:gd name="connsiteX0" fmla="*/ 653749 w 9144000"/>
              <a:gd name="connsiteY0" fmla="*/ 573726 h 3282950"/>
              <a:gd name="connsiteX1" fmla="*/ 457200 w 9144000"/>
              <a:gd name="connsiteY1" fmla="*/ 662929 h 3282950"/>
              <a:gd name="connsiteX2" fmla="*/ 457200 w 9144000"/>
              <a:gd name="connsiteY2" fmla="*/ 1003131 h 3282950"/>
              <a:gd name="connsiteX3" fmla="*/ 557872 w 9144000"/>
              <a:gd name="connsiteY3" fmla="*/ 1111620 h 3282950"/>
              <a:gd name="connsiteX4" fmla="*/ 653749 w 9144000"/>
              <a:gd name="connsiteY4" fmla="*/ 992951 h 3282950"/>
              <a:gd name="connsiteX5" fmla="*/ 740039 w 9144000"/>
              <a:gd name="connsiteY5" fmla="*/ 534884 h 3282950"/>
              <a:gd name="connsiteX6" fmla="*/ 695296 w 9144000"/>
              <a:gd name="connsiteY6" fmla="*/ 556314 h 3282950"/>
              <a:gd name="connsiteX7" fmla="*/ 695296 w 9144000"/>
              <a:gd name="connsiteY7" fmla="*/ 980897 h 3282950"/>
              <a:gd name="connsiteX8" fmla="*/ 567459 w 9144000"/>
              <a:gd name="connsiteY8" fmla="*/ 1138944 h 3282950"/>
              <a:gd name="connsiteX9" fmla="*/ 500345 w 9144000"/>
              <a:gd name="connsiteY9" fmla="*/ 1126889 h 3282950"/>
              <a:gd name="connsiteX10" fmla="*/ 597554 w 9144000"/>
              <a:gd name="connsiteY10" fmla="*/ 1161177 h 3282950"/>
              <a:gd name="connsiteX11" fmla="*/ 740039 w 9144000"/>
              <a:gd name="connsiteY11" fmla="*/ 974200 h 3282950"/>
              <a:gd name="connsiteX12" fmla="*/ 827927 w 9144000"/>
              <a:gd name="connsiteY12" fmla="*/ 496310 h 3282950"/>
              <a:gd name="connsiteX13" fmla="*/ 782652 w 9144000"/>
              <a:gd name="connsiteY13" fmla="*/ 517740 h 3282950"/>
              <a:gd name="connsiteX14" fmla="*/ 782652 w 9144000"/>
              <a:gd name="connsiteY14" fmla="*/ 978486 h 3282950"/>
              <a:gd name="connsiteX15" fmla="*/ 612735 w 9144000"/>
              <a:gd name="connsiteY15" fmla="*/ 1187965 h 3282950"/>
              <a:gd name="connsiteX16" fmla="*/ 532304 w 9144000"/>
              <a:gd name="connsiteY16" fmla="*/ 1172428 h 3282950"/>
              <a:gd name="connsiteX17" fmla="*/ 644694 w 9144000"/>
              <a:gd name="connsiteY17" fmla="*/ 1212074 h 3282950"/>
              <a:gd name="connsiteX18" fmla="*/ 827927 w 9144000"/>
              <a:gd name="connsiteY18" fmla="*/ 982236 h 3282950"/>
              <a:gd name="connsiteX19" fmla="*/ 917413 w 9144000"/>
              <a:gd name="connsiteY19" fmla="*/ 457200 h 3282950"/>
              <a:gd name="connsiteX20" fmla="*/ 871072 w 9144000"/>
              <a:gd name="connsiteY20" fmla="*/ 479166 h 3282950"/>
              <a:gd name="connsiteX21" fmla="*/ 871072 w 9144000"/>
              <a:gd name="connsiteY21" fmla="*/ 980093 h 3282950"/>
              <a:gd name="connsiteX22" fmla="*/ 665468 w 9144000"/>
              <a:gd name="connsiteY22" fmla="*/ 1236718 h 3282950"/>
              <a:gd name="connsiteX23" fmla="*/ 585037 w 9144000"/>
              <a:gd name="connsiteY23" fmla="*/ 1223324 h 3282950"/>
              <a:gd name="connsiteX24" fmla="*/ 704884 w 9144000"/>
              <a:gd name="connsiteY24" fmla="*/ 1260023 h 3282950"/>
              <a:gd name="connsiteX25" fmla="*/ 917413 w 9144000"/>
              <a:gd name="connsiteY25" fmla="*/ 988933 h 3282950"/>
              <a:gd name="connsiteX26" fmla="*/ 0 w 9144000"/>
              <a:gd name="connsiteY26" fmla="*/ 0 h 3282950"/>
              <a:gd name="connsiteX27" fmla="*/ 9144000 w 9144000"/>
              <a:gd name="connsiteY27" fmla="*/ 0 h 3282950"/>
              <a:gd name="connsiteX28" fmla="*/ 9144000 w 9144000"/>
              <a:gd name="connsiteY28" fmla="*/ 3282950 h 3282950"/>
              <a:gd name="connsiteX29" fmla="*/ 6537139 w 9144000"/>
              <a:gd name="connsiteY29" fmla="*/ 3282950 h 3282950"/>
              <a:gd name="connsiteX30" fmla="*/ 6994964 w 9144000"/>
              <a:gd name="connsiteY30" fmla="*/ 2447603 h 3282950"/>
              <a:gd name="connsiteX31" fmla="*/ 0 w 9144000"/>
              <a:gd name="connsiteY31" fmla="*/ 2447603 h 328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44000" h="3282950">
                <a:moveTo>
                  <a:pt x="653749" y="573726"/>
                </a:moveTo>
                <a:lnTo>
                  <a:pt x="457200" y="662929"/>
                </a:lnTo>
                <a:lnTo>
                  <a:pt x="457200" y="1003131"/>
                </a:lnTo>
                <a:cubicBezTo>
                  <a:pt x="457200" y="1067957"/>
                  <a:pt x="497682" y="1111620"/>
                  <a:pt x="557872" y="1111620"/>
                </a:cubicBezTo>
                <a:cubicBezTo>
                  <a:pt x="616996" y="1111352"/>
                  <a:pt x="653749" y="1067421"/>
                  <a:pt x="653749" y="992951"/>
                </a:cubicBezTo>
                <a:close/>
                <a:moveTo>
                  <a:pt x="740039" y="534884"/>
                </a:moveTo>
                <a:lnTo>
                  <a:pt x="695296" y="556314"/>
                </a:lnTo>
                <a:lnTo>
                  <a:pt x="695296" y="980897"/>
                </a:lnTo>
                <a:cubicBezTo>
                  <a:pt x="695296" y="1095548"/>
                  <a:pt x="646825" y="1138944"/>
                  <a:pt x="567459" y="1138944"/>
                </a:cubicBezTo>
                <a:cubicBezTo>
                  <a:pt x="547751" y="1138944"/>
                  <a:pt x="524847" y="1134390"/>
                  <a:pt x="500345" y="1126889"/>
                </a:cubicBezTo>
                <a:cubicBezTo>
                  <a:pt x="529108" y="1148855"/>
                  <a:pt x="562399" y="1161177"/>
                  <a:pt x="597554" y="1161177"/>
                </a:cubicBezTo>
                <a:cubicBezTo>
                  <a:pt x="681447" y="1161177"/>
                  <a:pt x="740039" y="1102780"/>
                  <a:pt x="740039" y="974200"/>
                </a:cubicBezTo>
                <a:close/>
                <a:moveTo>
                  <a:pt x="827927" y="496310"/>
                </a:moveTo>
                <a:lnTo>
                  <a:pt x="782652" y="517740"/>
                </a:lnTo>
                <a:lnTo>
                  <a:pt x="782652" y="978486"/>
                </a:lnTo>
                <a:cubicBezTo>
                  <a:pt x="782652" y="1123675"/>
                  <a:pt x="714472" y="1187965"/>
                  <a:pt x="612735" y="1187965"/>
                </a:cubicBezTo>
                <a:cubicBezTo>
                  <a:pt x="588233" y="1187965"/>
                  <a:pt x="560269" y="1181804"/>
                  <a:pt x="532304" y="1172428"/>
                </a:cubicBezTo>
                <a:cubicBezTo>
                  <a:pt x="565861" y="1197073"/>
                  <a:pt x="605811" y="1212074"/>
                  <a:pt x="644694" y="1212074"/>
                </a:cubicBezTo>
                <a:cubicBezTo>
                  <a:pt x="751225" y="1212074"/>
                  <a:pt x="827927" y="1134390"/>
                  <a:pt x="827927" y="982236"/>
                </a:cubicBezTo>
                <a:close/>
                <a:moveTo>
                  <a:pt x="917413" y="457200"/>
                </a:moveTo>
                <a:lnTo>
                  <a:pt x="871072" y="479166"/>
                </a:lnTo>
                <a:lnTo>
                  <a:pt x="871072" y="980093"/>
                </a:lnTo>
                <a:cubicBezTo>
                  <a:pt x="871072" y="1148319"/>
                  <a:pt x="786647" y="1236718"/>
                  <a:pt x="665468" y="1236718"/>
                </a:cubicBezTo>
                <a:cubicBezTo>
                  <a:pt x="636971" y="1236718"/>
                  <a:pt x="610338" y="1231896"/>
                  <a:pt x="585037" y="1223324"/>
                </a:cubicBezTo>
                <a:cubicBezTo>
                  <a:pt x="620991" y="1246897"/>
                  <a:pt x="661739" y="1260291"/>
                  <a:pt x="704884" y="1260023"/>
                </a:cubicBezTo>
                <a:cubicBezTo>
                  <a:pt x="829525" y="1260023"/>
                  <a:pt x="917413" y="1160374"/>
                  <a:pt x="917413" y="988933"/>
                </a:cubicBezTo>
                <a:close/>
                <a:moveTo>
                  <a:pt x="0" y="0"/>
                </a:moveTo>
                <a:lnTo>
                  <a:pt x="9144000" y="0"/>
                </a:lnTo>
                <a:lnTo>
                  <a:pt x="9144000" y="3282950"/>
                </a:lnTo>
                <a:lnTo>
                  <a:pt x="6537139" y="3282950"/>
                </a:lnTo>
                <a:lnTo>
                  <a:pt x="6994964" y="2447603"/>
                </a:lnTo>
                <a:lnTo>
                  <a:pt x="0" y="2447603"/>
                </a:lnTo>
                <a:close/>
              </a:path>
            </a:pathLst>
          </a:custGeom>
          <a:solidFill>
            <a:schemeClr val="tx2"/>
          </a:solidFill>
        </p:spPr>
        <p:txBody>
          <a:bodyPr wrap="square" anchor="ctr">
            <a:noAutofit/>
          </a:bodyPr>
          <a:lstStyle>
            <a:lvl1pPr marL="0" indent="0" algn="ctr">
              <a:buNone/>
              <a:defRPr/>
            </a:lvl1pPr>
          </a:lstStyle>
          <a:p>
            <a:endParaRPr lang="en-US"/>
          </a:p>
        </p:txBody>
      </p:sp>
      <p:sp>
        <p:nvSpPr>
          <p:cNvPr id="16" name="Freeform 15">
            <a:extLst>
              <a:ext uri="{FF2B5EF4-FFF2-40B4-BE49-F238E27FC236}">
                <a16:creationId xmlns:a16="http://schemas.microsoft.com/office/drawing/2014/main" id="{9C58A3EB-27BC-514E-9F05-03E18670B808}"/>
              </a:ext>
            </a:extLst>
          </p:cNvPr>
          <p:cNvSpPr/>
          <p:nvPr userDrawn="1"/>
        </p:nvSpPr>
        <p:spPr>
          <a:xfrm>
            <a:off x="-23990" y="3258246"/>
            <a:ext cx="9365059" cy="1875421"/>
          </a:xfrm>
          <a:custGeom>
            <a:avLst/>
            <a:gdLst>
              <a:gd name="connsiteX0" fmla="*/ 0 w 7023794"/>
              <a:gd name="connsiteY0" fmla="*/ 0 h 1406566"/>
              <a:gd name="connsiteX1" fmla="*/ 7023794 w 7023794"/>
              <a:gd name="connsiteY1" fmla="*/ 0 h 1406566"/>
              <a:gd name="connsiteX2" fmla="*/ 6252903 w 7023794"/>
              <a:gd name="connsiteY2" fmla="*/ 1406566 h 1406566"/>
              <a:gd name="connsiteX3" fmla="*/ 0 w 7023794"/>
              <a:gd name="connsiteY3" fmla="*/ 1406566 h 1406566"/>
            </a:gdLst>
            <a:ahLst/>
            <a:cxnLst>
              <a:cxn ang="0">
                <a:pos x="connsiteX0" y="connsiteY0"/>
              </a:cxn>
              <a:cxn ang="0">
                <a:pos x="connsiteX1" y="connsiteY1"/>
              </a:cxn>
              <a:cxn ang="0">
                <a:pos x="connsiteX2" y="connsiteY2"/>
              </a:cxn>
              <a:cxn ang="0">
                <a:pos x="connsiteX3" y="connsiteY3"/>
              </a:cxn>
            </a:cxnLst>
            <a:rect l="l" t="t" r="r" b="b"/>
            <a:pathLst>
              <a:path w="7023794" h="1406566">
                <a:moveTo>
                  <a:pt x="0" y="0"/>
                </a:moveTo>
                <a:lnTo>
                  <a:pt x="7023794" y="0"/>
                </a:lnTo>
                <a:lnTo>
                  <a:pt x="6252903" y="1406566"/>
                </a:lnTo>
                <a:lnTo>
                  <a:pt x="0" y="140656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525381" y="3245931"/>
            <a:ext cx="7891553" cy="1850224"/>
          </a:xfrm>
        </p:spPr>
        <p:txBody>
          <a:bodyPr rIns="0" anchor="ctr" anchorCtr="0">
            <a:noAutofit/>
          </a:bodyPr>
          <a:lstStyle>
            <a:lvl1pPr algn="l">
              <a:lnSpc>
                <a:spcPct val="100000"/>
              </a:lnSpc>
              <a:defRPr sz="4267" spc="0" baseline="0">
                <a:solidFill>
                  <a:schemeClr val="bg1"/>
                </a:solidFill>
              </a:defRPr>
            </a:lvl1pPr>
          </a:lstStyle>
          <a:p>
            <a:r>
              <a:rPr lang="en-US"/>
              <a:t>Two-line title slide with dark photo</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513809" y="5223519"/>
            <a:ext cx="7891553" cy="428635"/>
          </a:xfrm>
        </p:spPr>
        <p:txBody>
          <a:bodyPr rIns="0">
            <a:noAutofit/>
          </a:bodyPr>
          <a:lstStyle>
            <a:lvl1pPr marL="0" indent="0" algn="l">
              <a:buNone/>
              <a:defRPr sz="1867">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93B11AB8-EAC3-A64E-8232-B09EC712489C}"/>
              </a:ext>
            </a:extLst>
          </p:cNvPr>
          <p:cNvSpPr/>
          <p:nvPr userDrawn="1"/>
        </p:nvSpPr>
        <p:spPr>
          <a:xfrm>
            <a:off x="432261" y="6138955"/>
            <a:ext cx="11150140"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C6B4250A-775D-EF48-A209-44384C0A5ECC}"/>
              </a:ext>
            </a:extLst>
          </p:cNvPr>
          <p:cNvSpPr/>
          <p:nvPr userDrawn="1"/>
        </p:nvSpPr>
        <p:spPr>
          <a:xfrm>
            <a:off x="7655698" y="6321552"/>
            <a:ext cx="3926703"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 Placeholder 4">
            <a:extLst>
              <a:ext uri="{FF2B5EF4-FFF2-40B4-BE49-F238E27FC236}">
                <a16:creationId xmlns:a16="http://schemas.microsoft.com/office/drawing/2014/main" id="{85C6AF34-C5F3-3E4D-AACD-6675E86ABE66}"/>
              </a:ext>
            </a:extLst>
          </p:cNvPr>
          <p:cNvSpPr>
            <a:spLocks noGrp="1"/>
          </p:cNvSpPr>
          <p:nvPr>
            <p:ph type="body" sz="quarter" idx="12"/>
          </p:nvPr>
        </p:nvSpPr>
        <p:spPr>
          <a:xfrm>
            <a:off x="511451" y="6050870"/>
            <a:ext cx="3009900" cy="270245"/>
          </a:xfrm>
        </p:spPr>
        <p:txBody>
          <a:bodyPr/>
          <a:lstStyle>
            <a:lvl1pPr marL="0" indent="0">
              <a:buNone/>
              <a:defRPr sz="1333" b="0"/>
            </a:lvl1pPr>
            <a:lvl2pPr marL="118530" indent="0">
              <a:buNone/>
              <a:defRPr/>
            </a:lvl2pPr>
          </a:lstStyle>
          <a:p>
            <a:pPr lvl="0"/>
            <a:r>
              <a:rPr lang="en-US"/>
              <a:t>Click to edit</a:t>
            </a:r>
          </a:p>
        </p:txBody>
      </p:sp>
      <p:pic>
        <p:nvPicPr>
          <p:cNvPr id="14" name="Picture 13" descr="A close up of a sign&#10;&#10;Description automatically generated">
            <a:extLst>
              <a:ext uri="{FF2B5EF4-FFF2-40B4-BE49-F238E27FC236}">
                <a16:creationId xmlns:a16="http://schemas.microsoft.com/office/drawing/2014/main" id="{6248AEE8-4CC3-E44F-B260-4C4050E5068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80123" y="5703486"/>
            <a:ext cx="1505517" cy="536449"/>
          </a:xfrm>
          <a:prstGeom prst="rect">
            <a:avLst/>
          </a:prstGeom>
        </p:spPr>
      </p:pic>
    </p:spTree>
    <p:extLst>
      <p:ext uri="{BB962C8B-B14F-4D97-AF65-F5344CB8AC3E}">
        <p14:creationId xmlns:p14="http://schemas.microsoft.com/office/powerpoint/2010/main" val="19977541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1906762" y="2781836"/>
            <a:ext cx="8303340" cy="1796889"/>
          </a:xfrm>
        </p:spPr>
        <p:txBody>
          <a:bodyPr anchor="ctr">
            <a:noAutofit/>
          </a:bodyPr>
          <a:lstStyle>
            <a:lvl1pPr algn="l">
              <a:defRPr sz="5067" spc="0" baseline="0">
                <a:solidFill>
                  <a:schemeClr val="bg1"/>
                </a:solidFill>
              </a:defRPr>
            </a:lvl1pPr>
          </a:lstStyle>
          <a:p>
            <a:r>
              <a:rPr lang="en-US"/>
              <a:t>Section title</a:t>
            </a:r>
          </a:p>
        </p:txBody>
      </p:sp>
      <p:sp>
        <p:nvSpPr>
          <p:cNvPr id="16" name="Graphic 8">
            <a:extLst>
              <a:ext uri="{FF2B5EF4-FFF2-40B4-BE49-F238E27FC236}">
                <a16:creationId xmlns:a16="http://schemas.microsoft.com/office/drawing/2014/main" id="{91B53ED4-67C3-2545-961B-C7D8D4E0696B}"/>
              </a:ext>
            </a:extLst>
          </p:cNvPr>
          <p:cNvSpPr/>
          <p:nvPr/>
        </p:nvSpPr>
        <p:spPr>
          <a:xfrm>
            <a:off x="609601" y="609601"/>
            <a:ext cx="613617" cy="1070436"/>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chemeClr val="bg1"/>
          </a:solidFill>
          <a:ln w="2643" cap="flat">
            <a:noFill/>
            <a:prstDash val="solid"/>
            <a:miter/>
          </a:ln>
        </p:spPr>
        <p:txBody>
          <a:bodyPr rtlCol="0" anchor="ctr"/>
          <a:lstStyle/>
          <a:p>
            <a:endParaRPr lang="en-US" sz="2400"/>
          </a:p>
        </p:txBody>
      </p:sp>
    </p:spTree>
    <p:extLst>
      <p:ext uri="{BB962C8B-B14F-4D97-AF65-F5344CB8AC3E}">
        <p14:creationId xmlns:p14="http://schemas.microsoft.com/office/powerpoint/2010/main" val="11918752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white">
    <p:bg>
      <p:bgPr>
        <a:solidFill>
          <a:schemeClr val="bg1"/>
        </a:solidFill>
        <a:effectLst/>
      </p:bgPr>
    </p:bg>
    <p:spTree>
      <p:nvGrpSpPr>
        <p:cNvPr id="1" name=""/>
        <p:cNvGrpSpPr/>
        <p:nvPr/>
      </p:nvGrpSpPr>
      <p:grpSpPr>
        <a:xfrm>
          <a:off x="0" y="0"/>
          <a:ext cx="0" cy="0"/>
          <a:chOff x="0" y="0"/>
          <a:chExt cx="0" cy="0"/>
        </a:xfrm>
      </p:grpSpPr>
      <p:sp>
        <p:nvSpPr>
          <p:cNvPr id="16" name="Graphic 8">
            <a:extLst>
              <a:ext uri="{FF2B5EF4-FFF2-40B4-BE49-F238E27FC236}">
                <a16:creationId xmlns:a16="http://schemas.microsoft.com/office/drawing/2014/main" id="{91B53ED4-67C3-2545-961B-C7D8D4E0696B}"/>
              </a:ext>
            </a:extLst>
          </p:cNvPr>
          <p:cNvSpPr/>
          <p:nvPr/>
        </p:nvSpPr>
        <p:spPr>
          <a:xfrm>
            <a:off x="609601" y="609601"/>
            <a:ext cx="613617" cy="1070436"/>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chemeClr val="accent1"/>
          </a:solidFill>
          <a:ln w="2643" cap="flat">
            <a:noFill/>
            <a:prstDash val="solid"/>
            <a:miter/>
          </a:ln>
        </p:spPr>
        <p:txBody>
          <a:bodyPr rtlCol="0" anchor="ctr"/>
          <a:lstStyle/>
          <a:p>
            <a:endParaRPr lang="en-US" sz="2400"/>
          </a:p>
        </p:txBody>
      </p:sp>
      <p:sp>
        <p:nvSpPr>
          <p:cNvPr id="4" name="Title 1">
            <a:extLst>
              <a:ext uri="{FF2B5EF4-FFF2-40B4-BE49-F238E27FC236}">
                <a16:creationId xmlns:a16="http://schemas.microsoft.com/office/drawing/2014/main" id="{32768D57-8FE3-E24F-8256-1141A5B24F58}"/>
              </a:ext>
            </a:extLst>
          </p:cNvPr>
          <p:cNvSpPr>
            <a:spLocks noGrp="1"/>
          </p:cNvSpPr>
          <p:nvPr>
            <p:ph type="ctrTitle" hasCustomPrompt="1"/>
          </p:nvPr>
        </p:nvSpPr>
        <p:spPr>
          <a:xfrm>
            <a:off x="1906762" y="2781836"/>
            <a:ext cx="8303340" cy="1796889"/>
          </a:xfrm>
        </p:spPr>
        <p:txBody>
          <a:bodyPr anchor="ctr">
            <a:noAutofit/>
          </a:bodyPr>
          <a:lstStyle>
            <a:lvl1pPr algn="l">
              <a:defRPr sz="5067" spc="0" baseline="0">
                <a:solidFill>
                  <a:schemeClr val="tx1"/>
                </a:solidFill>
              </a:defRPr>
            </a:lvl1pPr>
          </a:lstStyle>
          <a:p>
            <a:r>
              <a:rPr lang="en-US"/>
              <a:t>Section title</a:t>
            </a:r>
          </a:p>
        </p:txBody>
      </p:sp>
    </p:spTree>
    <p:extLst>
      <p:ext uri="{BB962C8B-B14F-4D97-AF65-F5344CB8AC3E}">
        <p14:creationId xmlns:p14="http://schemas.microsoft.com/office/powerpoint/2010/main" val="1314393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2 – dark pic">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B8625B6-1480-F74E-8480-E54F05C04A1E}"/>
              </a:ext>
            </a:extLst>
          </p:cNvPr>
          <p:cNvSpPr/>
          <p:nvPr userDrawn="1"/>
        </p:nvSpPr>
        <p:spPr>
          <a:xfrm>
            <a:off x="266007" y="343594"/>
            <a:ext cx="1429789" cy="17733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8" name="Picture Placeholder 37">
            <a:extLst>
              <a:ext uri="{FF2B5EF4-FFF2-40B4-BE49-F238E27FC236}">
                <a16:creationId xmlns:a16="http://schemas.microsoft.com/office/drawing/2014/main" id="{E9E003C7-C225-0140-9146-8A8816EF7AEA}"/>
              </a:ext>
            </a:extLst>
          </p:cNvPr>
          <p:cNvSpPr>
            <a:spLocks noGrp="1"/>
          </p:cNvSpPr>
          <p:nvPr>
            <p:ph type="pic" sz="quarter" idx="10"/>
          </p:nvPr>
        </p:nvSpPr>
        <p:spPr>
          <a:xfrm>
            <a:off x="0" y="0"/>
            <a:ext cx="12192000" cy="4379384"/>
          </a:xfrm>
          <a:custGeom>
            <a:avLst/>
            <a:gdLst>
              <a:gd name="connsiteX0" fmla="*/ 653749 w 9144000"/>
              <a:gd name="connsiteY0" fmla="*/ 573726 h 3284538"/>
              <a:gd name="connsiteX1" fmla="*/ 457200 w 9144000"/>
              <a:gd name="connsiteY1" fmla="*/ 662929 h 3284538"/>
              <a:gd name="connsiteX2" fmla="*/ 457200 w 9144000"/>
              <a:gd name="connsiteY2" fmla="*/ 1003131 h 3284538"/>
              <a:gd name="connsiteX3" fmla="*/ 557872 w 9144000"/>
              <a:gd name="connsiteY3" fmla="*/ 1111620 h 3284538"/>
              <a:gd name="connsiteX4" fmla="*/ 653749 w 9144000"/>
              <a:gd name="connsiteY4" fmla="*/ 992951 h 3284538"/>
              <a:gd name="connsiteX5" fmla="*/ 740039 w 9144000"/>
              <a:gd name="connsiteY5" fmla="*/ 534884 h 3284538"/>
              <a:gd name="connsiteX6" fmla="*/ 695296 w 9144000"/>
              <a:gd name="connsiteY6" fmla="*/ 556314 h 3284538"/>
              <a:gd name="connsiteX7" fmla="*/ 695296 w 9144000"/>
              <a:gd name="connsiteY7" fmla="*/ 980897 h 3284538"/>
              <a:gd name="connsiteX8" fmla="*/ 567459 w 9144000"/>
              <a:gd name="connsiteY8" fmla="*/ 1138944 h 3284538"/>
              <a:gd name="connsiteX9" fmla="*/ 500345 w 9144000"/>
              <a:gd name="connsiteY9" fmla="*/ 1126889 h 3284538"/>
              <a:gd name="connsiteX10" fmla="*/ 597554 w 9144000"/>
              <a:gd name="connsiteY10" fmla="*/ 1161177 h 3284538"/>
              <a:gd name="connsiteX11" fmla="*/ 740039 w 9144000"/>
              <a:gd name="connsiteY11" fmla="*/ 974200 h 3284538"/>
              <a:gd name="connsiteX12" fmla="*/ 827927 w 9144000"/>
              <a:gd name="connsiteY12" fmla="*/ 496310 h 3284538"/>
              <a:gd name="connsiteX13" fmla="*/ 782652 w 9144000"/>
              <a:gd name="connsiteY13" fmla="*/ 517740 h 3284538"/>
              <a:gd name="connsiteX14" fmla="*/ 782652 w 9144000"/>
              <a:gd name="connsiteY14" fmla="*/ 978486 h 3284538"/>
              <a:gd name="connsiteX15" fmla="*/ 612735 w 9144000"/>
              <a:gd name="connsiteY15" fmla="*/ 1187965 h 3284538"/>
              <a:gd name="connsiteX16" fmla="*/ 532304 w 9144000"/>
              <a:gd name="connsiteY16" fmla="*/ 1172428 h 3284538"/>
              <a:gd name="connsiteX17" fmla="*/ 644694 w 9144000"/>
              <a:gd name="connsiteY17" fmla="*/ 1212074 h 3284538"/>
              <a:gd name="connsiteX18" fmla="*/ 827927 w 9144000"/>
              <a:gd name="connsiteY18" fmla="*/ 982236 h 3284538"/>
              <a:gd name="connsiteX19" fmla="*/ 917413 w 9144000"/>
              <a:gd name="connsiteY19" fmla="*/ 457200 h 3284538"/>
              <a:gd name="connsiteX20" fmla="*/ 871072 w 9144000"/>
              <a:gd name="connsiteY20" fmla="*/ 479166 h 3284538"/>
              <a:gd name="connsiteX21" fmla="*/ 871072 w 9144000"/>
              <a:gd name="connsiteY21" fmla="*/ 980093 h 3284538"/>
              <a:gd name="connsiteX22" fmla="*/ 665468 w 9144000"/>
              <a:gd name="connsiteY22" fmla="*/ 1236718 h 3284538"/>
              <a:gd name="connsiteX23" fmla="*/ 585037 w 9144000"/>
              <a:gd name="connsiteY23" fmla="*/ 1223324 h 3284538"/>
              <a:gd name="connsiteX24" fmla="*/ 704884 w 9144000"/>
              <a:gd name="connsiteY24" fmla="*/ 1260023 h 3284538"/>
              <a:gd name="connsiteX25" fmla="*/ 917413 w 9144000"/>
              <a:gd name="connsiteY25" fmla="*/ 988933 h 3284538"/>
              <a:gd name="connsiteX26" fmla="*/ 0 w 9144000"/>
              <a:gd name="connsiteY26" fmla="*/ 0 h 3284538"/>
              <a:gd name="connsiteX27" fmla="*/ 9144000 w 9144000"/>
              <a:gd name="connsiteY27" fmla="*/ 0 h 3284538"/>
              <a:gd name="connsiteX28" fmla="*/ 9144000 w 9144000"/>
              <a:gd name="connsiteY28" fmla="*/ 3284538 h 3284538"/>
              <a:gd name="connsiteX29" fmla="*/ 6596284 w 9144000"/>
              <a:gd name="connsiteY29" fmla="*/ 3284538 h 3284538"/>
              <a:gd name="connsiteX30" fmla="*/ 6866309 w 9144000"/>
              <a:gd name="connsiteY30" fmla="*/ 2791851 h 3284538"/>
              <a:gd name="connsiteX31" fmla="*/ 4635550 w 9144000"/>
              <a:gd name="connsiteY31" fmla="*/ 2791851 h 3284538"/>
              <a:gd name="connsiteX32" fmla="*/ 2230759 w 9144000"/>
              <a:gd name="connsiteY32" fmla="*/ 2791851 h 3284538"/>
              <a:gd name="connsiteX33" fmla="*/ 0 w 9144000"/>
              <a:gd name="connsiteY33" fmla="*/ 2791851 h 3284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144000" h="3284538">
                <a:moveTo>
                  <a:pt x="653749" y="573726"/>
                </a:moveTo>
                <a:lnTo>
                  <a:pt x="457200" y="662929"/>
                </a:lnTo>
                <a:lnTo>
                  <a:pt x="457200" y="1003131"/>
                </a:lnTo>
                <a:cubicBezTo>
                  <a:pt x="457200" y="1067957"/>
                  <a:pt x="497682" y="1111620"/>
                  <a:pt x="557872" y="1111620"/>
                </a:cubicBezTo>
                <a:cubicBezTo>
                  <a:pt x="616996" y="1111352"/>
                  <a:pt x="653749" y="1067421"/>
                  <a:pt x="653749" y="992951"/>
                </a:cubicBezTo>
                <a:close/>
                <a:moveTo>
                  <a:pt x="740039" y="534884"/>
                </a:moveTo>
                <a:lnTo>
                  <a:pt x="695296" y="556314"/>
                </a:lnTo>
                <a:lnTo>
                  <a:pt x="695296" y="980897"/>
                </a:lnTo>
                <a:cubicBezTo>
                  <a:pt x="695296" y="1095548"/>
                  <a:pt x="646825" y="1138944"/>
                  <a:pt x="567459" y="1138944"/>
                </a:cubicBezTo>
                <a:cubicBezTo>
                  <a:pt x="547751" y="1138944"/>
                  <a:pt x="524847" y="1134390"/>
                  <a:pt x="500345" y="1126889"/>
                </a:cubicBezTo>
                <a:cubicBezTo>
                  <a:pt x="529108" y="1148855"/>
                  <a:pt x="562399" y="1161177"/>
                  <a:pt x="597554" y="1161177"/>
                </a:cubicBezTo>
                <a:cubicBezTo>
                  <a:pt x="681447" y="1161177"/>
                  <a:pt x="740039" y="1102780"/>
                  <a:pt x="740039" y="974200"/>
                </a:cubicBezTo>
                <a:close/>
                <a:moveTo>
                  <a:pt x="827927" y="496310"/>
                </a:moveTo>
                <a:lnTo>
                  <a:pt x="782652" y="517740"/>
                </a:lnTo>
                <a:lnTo>
                  <a:pt x="782652" y="978486"/>
                </a:lnTo>
                <a:cubicBezTo>
                  <a:pt x="782652" y="1123675"/>
                  <a:pt x="714472" y="1187965"/>
                  <a:pt x="612735" y="1187965"/>
                </a:cubicBezTo>
                <a:cubicBezTo>
                  <a:pt x="588233" y="1187965"/>
                  <a:pt x="560269" y="1181804"/>
                  <a:pt x="532304" y="1172428"/>
                </a:cubicBezTo>
                <a:cubicBezTo>
                  <a:pt x="565861" y="1197073"/>
                  <a:pt x="605811" y="1212074"/>
                  <a:pt x="644694" y="1212074"/>
                </a:cubicBezTo>
                <a:cubicBezTo>
                  <a:pt x="751225" y="1212074"/>
                  <a:pt x="827927" y="1134390"/>
                  <a:pt x="827927" y="982236"/>
                </a:cubicBezTo>
                <a:close/>
                <a:moveTo>
                  <a:pt x="917413" y="457200"/>
                </a:moveTo>
                <a:lnTo>
                  <a:pt x="871072" y="479166"/>
                </a:lnTo>
                <a:lnTo>
                  <a:pt x="871072" y="980093"/>
                </a:lnTo>
                <a:cubicBezTo>
                  <a:pt x="871072" y="1148319"/>
                  <a:pt x="786647" y="1236718"/>
                  <a:pt x="665468" y="1236718"/>
                </a:cubicBezTo>
                <a:cubicBezTo>
                  <a:pt x="636971" y="1236718"/>
                  <a:pt x="610338" y="1231896"/>
                  <a:pt x="585037" y="1223324"/>
                </a:cubicBezTo>
                <a:cubicBezTo>
                  <a:pt x="620991" y="1246897"/>
                  <a:pt x="661739" y="1260291"/>
                  <a:pt x="704884" y="1260023"/>
                </a:cubicBezTo>
                <a:cubicBezTo>
                  <a:pt x="829525" y="1260023"/>
                  <a:pt x="917413" y="1160374"/>
                  <a:pt x="917413" y="988933"/>
                </a:cubicBezTo>
                <a:close/>
                <a:moveTo>
                  <a:pt x="0" y="0"/>
                </a:moveTo>
                <a:lnTo>
                  <a:pt x="9144000" y="0"/>
                </a:lnTo>
                <a:lnTo>
                  <a:pt x="9144000" y="3284538"/>
                </a:lnTo>
                <a:lnTo>
                  <a:pt x="6596284" y="3284538"/>
                </a:lnTo>
                <a:lnTo>
                  <a:pt x="6866309" y="2791851"/>
                </a:lnTo>
                <a:lnTo>
                  <a:pt x="4635550" y="2791851"/>
                </a:lnTo>
                <a:lnTo>
                  <a:pt x="2230759" y="2791851"/>
                </a:lnTo>
                <a:lnTo>
                  <a:pt x="0" y="2791851"/>
                </a:lnTo>
                <a:close/>
              </a:path>
            </a:pathLst>
          </a:custGeom>
          <a:solidFill>
            <a:schemeClr val="tx2"/>
          </a:solidFill>
        </p:spPr>
        <p:txBody>
          <a:bodyPr wrap="square" anchor="ctr">
            <a:noAutofit/>
          </a:bodyPr>
          <a:lstStyle>
            <a:lvl1pPr marL="0" indent="0" algn="ctr">
              <a:buNone/>
              <a:defRPr/>
            </a:lvl1pPr>
          </a:lstStyle>
          <a:p>
            <a:endParaRPr lang="en-US"/>
          </a:p>
        </p:txBody>
      </p:sp>
      <p:sp>
        <p:nvSpPr>
          <p:cNvPr id="39" name="Freeform 38">
            <a:extLst>
              <a:ext uri="{FF2B5EF4-FFF2-40B4-BE49-F238E27FC236}">
                <a16:creationId xmlns:a16="http://schemas.microsoft.com/office/drawing/2014/main" id="{4F9EC103-0F67-D041-A68D-29194D3A99CB}"/>
              </a:ext>
            </a:extLst>
          </p:cNvPr>
          <p:cNvSpPr/>
          <p:nvPr userDrawn="1"/>
        </p:nvSpPr>
        <p:spPr>
          <a:xfrm>
            <a:off x="-11289" y="3713698"/>
            <a:ext cx="9183221" cy="1149585"/>
          </a:xfrm>
          <a:custGeom>
            <a:avLst/>
            <a:gdLst>
              <a:gd name="connsiteX0" fmla="*/ 0 w 6866310"/>
              <a:gd name="connsiteY0" fmla="*/ 0 h 862189"/>
              <a:gd name="connsiteX1" fmla="*/ 2230759 w 6866310"/>
              <a:gd name="connsiteY1" fmla="*/ 0 h 862189"/>
              <a:gd name="connsiteX2" fmla="*/ 4635551 w 6866310"/>
              <a:gd name="connsiteY2" fmla="*/ 0 h 862189"/>
              <a:gd name="connsiteX3" fmla="*/ 6866310 w 6866310"/>
              <a:gd name="connsiteY3" fmla="*/ 0 h 862189"/>
              <a:gd name="connsiteX4" fmla="*/ 6393773 w 6866310"/>
              <a:gd name="connsiteY4" fmla="*/ 862189 h 862189"/>
              <a:gd name="connsiteX5" fmla="*/ 4163014 w 6866310"/>
              <a:gd name="connsiteY5" fmla="*/ 862189 h 862189"/>
              <a:gd name="connsiteX6" fmla="*/ 2230759 w 6866310"/>
              <a:gd name="connsiteY6" fmla="*/ 862189 h 862189"/>
              <a:gd name="connsiteX7" fmla="*/ 0 w 6866310"/>
              <a:gd name="connsiteY7" fmla="*/ 862189 h 862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66310" h="862189">
                <a:moveTo>
                  <a:pt x="0" y="0"/>
                </a:moveTo>
                <a:lnTo>
                  <a:pt x="2230759" y="0"/>
                </a:lnTo>
                <a:lnTo>
                  <a:pt x="4635551" y="0"/>
                </a:lnTo>
                <a:lnTo>
                  <a:pt x="6866310" y="0"/>
                </a:lnTo>
                <a:lnTo>
                  <a:pt x="6393773" y="862189"/>
                </a:lnTo>
                <a:lnTo>
                  <a:pt x="4163014" y="862189"/>
                </a:lnTo>
                <a:lnTo>
                  <a:pt x="2230759" y="862189"/>
                </a:lnTo>
                <a:lnTo>
                  <a:pt x="0" y="86218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521216" y="3713698"/>
            <a:ext cx="8110724" cy="1128173"/>
          </a:xfrm>
        </p:spPr>
        <p:txBody>
          <a:bodyPr rIns="0" anchor="ctr" anchorCtr="0">
            <a:noAutofit/>
          </a:bodyPr>
          <a:lstStyle>
            <a:lvl1pPr algn="l">
              <a:defRPr sz="4267" spc="0" baseline="0">
                <a:solidFill>
                  <a:schemeClr val="bg1"/>
                </a:solidFill>
              </a:defRPr>
            </a:lvl1pPr>
          </a:lstStyle>
          <a:p>
            <a:r>
              <a:rPr lang="en-US"/>
              <a:t>Title slide with dark photo</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505038" y="4945665"/>
            <a:ext cx="7891553" cy="428635"/>
          </a:xfrm>
        </p:spPr>
        <p:txBody>
          <a:bodyPr rIns="0">
            <a:noAutofit/>
          </a:bodyPr>
          <a:lstStyle>
            <a:lvl1pPr marL="0" indent="0" algn="l">
              <a:buNone/>
              <a:defRPr sz="1867">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93B11AB8-EAC3-A64E-8232-B09EC712489C}"/>
              </a:ext>
            </a:extLst>
          </p:cNvPr>
          <p:cNvSpPr/>
          <p:nvPr userDrawn="1"/>
        </p:nvSpPr>
        <p:spPr>
          <a:xfrm>
            <a:off x="432261" y="6138955"/>
            <a:ext cx="11195232"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C6B4250A-775D-EF48-A209-44384C0A5ECC}"/>
              </a:ext>
            </a:extLst>
          </p:cNvPr>
          <p:cNvSpPr/>
          <p:nvPr userDrawn="1"/>
        </p:nvSpPr>
        <p:spPr>
          <a:xfrm>
            <a:off x="7655698" y="6321552"/>
            <a:ext cx="3926703"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 Placeholder 4">
            <a:extLst>
              <a:ext uri="{FF2B5EF4-FFF2-40B4-BE49-F238E27FC236}">
                <a16:creationId xmlns:a16="http://schemas.microsoft.com/office/drawing/2014/main" id="{677B2950-4E80-4446-9C2A-409ECCDE1D8C}"/>
              </a:ext>
            </a:extLst>
          </p:cNvPr>
          <p:cNvSpPr>
            <a:spLocks noGrp="1"/>
          </p:cNvSpPr>
          <p:nvPr>
            <p:ph type="body" sz="quarter" idx="11"/>
          </p:nvPr>
        </p:nvSpPr>
        <p:spPr>
          <a:xfrm>
            <a:off x="511451" y="6050870"/>
            <a:ext cx="3009900" cy="270245"/>
          </a:xfrm>
        </p:spPr>
        <p:txBody>
          <a:bodyPr/>
          <a:lstStyle>
            <a:lvl1pPr marL="0" indent="0">
              <a:buNone/>
              <a:defRPr sz="1333" b="0"/>
            </a:lvl1pPr>
            <a:lvl2pPr marL="118530" indent="0">
              <a:buNone/>
              <a:defRPr/>
            </a:lvl2pPr>
          </a:lstStyle>
          <a:p>
            <a:pPr lvl="0"/>
            <a:r>
              <a:rPr lang="en-US"/>
              <a:t>Click to edit</a:t>
            </a:r>
          </a:p>
        </p:txBody>
      </p:sp>
      <p:pic>
        <p:nvPicPr>
          <p:cNvPr id="14" name="Graphic 13">
            <a:extLst>
              <a:ext uri="{FF2B5EF4-FFF2-40B4-BE49-F238E27FC236}">
                <a16:creationId xmlns:a16="http://schemas.microsoft.com/office/drawing/2014/main" id="{3C75A1FB-8C62-CC43-998E-DBB883586C3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080123" y="5709272"/>
            <a:ext cx="1549224" cy="536448"/>
          </a:xfrm>
          <a:prstGeom prst="rect">
            <a:avLst/>
          </a:prstGeom>
        </p:spPr>
      </p:pic>
    </p:spTree>
    <p:extLst>
      <p:ext uri="{BB962C8B-B14F-4D97-AF65-F5344CB8AC3E}">
        <p14:creationId xmlns:p14="http://schemas.microsoft.com/office/powerpoint/2010/main" val="29682778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7234" y="469286"/>
            <a:ext cx="9681295" cy="731520"/>
          </a:xfrm>
        </p:spPr>
        <p:txBody>
          <a:bodyPr vert="horz" lIns="91440" tIns="45720" rIns="91440" bIns="45720" rtlCol="0" anchor="t" anchorCtr="0">
            <a:noAutofit/>
          </a:bodyPr>
          <a:lstStyle>
            <a:lvl1pPr>
              <a:lnSpc>
                <a:spcPct val="100000"/>
              </a:lnSpc>
              <a:defRPr lang="en-US"/>
            </a:lvl1pPr>
          </a:lstStyle>
          <a:p>
            <a:pPr lvl="0"/>
            <a:r>
              <a:rPr lang="en-US"/>
              <a:t>Click to add title</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40472" y="6241565"/>
            <a:ext cx="3273859"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499873" y="1499616"/>
            <a:ext cx="9681295" cy="4526280"/>
          </a:xfrm>
        </p:spPr>
        <p:txBody>
          <a:bodyPr/>
          <a:lstStyle>
            <a:lvl1pPr marL="152396" indent="-152396">
              <a:spcBef>
                <a:spcPts val="400"/>
              </a:spcBef>
              <a:spcAft>
                <a:spcPts val="800"/>
              </a:spcAft>
              <a:buClr>
                <a:schemeClr val="accent1"/>
              </a:buClr>
              <a:tabLst/>
              <a:defRPr sz="1900"/>
            </a:lvl1pPr>
            <a:lvl2pPr marL="289977" indent="-131230">
              <a:spcBef>
                <a:spcPts val="0"/>
              </a:spcBef>
              <a:spcAft>
                <a:spcPts val="800"/>
              </a:spcAft>
              <a:buClr>
                <a:schemeClr val="accent1"/>
              </a:buClr>
              <a:tabLst/>
              <a:defRPr sz="1900"/>
            </a:lvl2pPr>
            <a:lvl3pPr marL="419090" indent="-110064">
              <a:spcBef>
                <a:spcPts val="0"/>
              </a:spcBef>
              <a:spcAft>
                <a:spcPts val="800"/>
              </a:spcAft>
              <a:buClr>
                <a:schemeClr val="accent1"/>
              </a:buClr>
              <a:tabLst/>
              <a:defRPr sz="1600"/>
            </a:lvl3pPr>
            <a:lvl4pPr marL="539737" indent="-120648">
              <a:spcBef>
                <a:spcPts val="0"/>
              </a:spcBef>
              <a:spcAft>
                <a:spcPts val="800"/>
              </a:spcAft>
              <a:buClr>
                <a:schemeClr val="accent1"/>
              </a:buClr>
              <a:tabLst/>
              <a:defRPr sz="1500"/>
            </a:lvl4pPr>
            <a:lvl5pPr marL="658268" indent="-107948">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23277096"/>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2-lin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7234" y="469286"/>
            <a:ext cx="9681295" cy="1096841"/>
          </a:xfrm>
        </p:spPr>
        <p:txBody>
          <a:bodyPr vert="horz" lIns="91440" tIns="45720" rIns="91440" bIns="45720" rtlCol="0" anchor="t" anchorCtr="0">
            <a:noAutofit/>
          </a:bodyPr>
          <a:lstStyle>
            <a:lvl1pPr>
              <a:lnSpc>
                <a:spcPct val="100000"/>
              </a:lnSpc>
              <a:defRPr lang="en-US"/>
            </a:lvl1pPr>
          </a:lstStyle>
          <a:p>
            <a:pPr lvl="0"/>
            <a:r>
              <a:rPr lang="en-US"/>
              <a:t>Click to add a title style with a </a:t>
            </a:r>
            <a:br>
              <a:rPr lang="en-US"/>
            </a:br>
            <a:r>
              <a:rPr lang="en-US"/>
              <a:t>two-line headline</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40472" y="6241565"/>
            <a:ext cx="3273859"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499873" y="1862937"/>
            <a:ext cx="9681295" cy="4105740"/>
          </a:xfrm>
        </p:spPr>
        <p:txBody>
          <a:bodyPr/>
          <a:lstStyle>
            <a:lvl1pPr marL="152396" indent="-152396">
              <a:spcBef>
                <a:spcPts val="400"/>
              </a:spcBef>
              <a:spcAft>
                <a:spcPts val="800"/>
              </a:spcAft>
              <a:buClr>
                <a:schemeClr val="accent1"/>
              </a:buClr>
              <a:tabLst/>
              <a:defRPr sz="1900"/>
            </a:lvl1pPr>
            <a:lvl2pPr marL="289977" indent="-131230">
              <a:spcBef>
                <a:spcPts val="0"/>
              </a:spcBef>
              <a:spcAft>
                <a:spcPts val="800"/>
              </a:spcAft>
              <a:buClr>
                <a:schemeClr val="accent1"/>
              </a:buClr>
              <a:tabLst/>
              <a:defRPr sz="1900"/>
            </a:lvl2pPr>
            <a:lvl3pPr marL="419090" indent="-110064">
              <a:spcBef>
                <a:spcPts val="0"/>
              </a:spcBef>
              <a:spcAft>
                <a:spcPts val="800"/>
              </a:spcAft>
              <a:buClr>
                <a:schemeClr val="accent1"/>
              </a:buClr>
              <a:tabLst/>
              <a:defRPr sz="1600"/>
            </a:lvl3pPr>
            <a:lvl4pPr marL="539737" indent="-120648">
              <a:spcBef>
                <a:spcPts val="0"/>
              </a:spcBef>
              <a:spcAft>
                <a:spcPts val="800"/>
              </a:spcAft>
              <a:buClr>
                <a:schemeClr val="accent1"/>
              </a:buClr>
              <a:tabLst/>
              <a:defRPr sz="1500"/>
            </a:lvl4pPr>
            <a:lvl5pPr marL="658268" indent="-107948">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3568910"/>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2-column text">
    <p:spTree>
      <p:nvGrpSpPr>
        <p:cNvPr id="1" name=""/>
        <p:cNvGrpSpPr/>
        <p:nvPr/>
      </p:nvGrpSpPr>
      <p:grpSpPr>
        <a:xfrm>
          <a:off x="0" y="0"/>
          <a:ext cx="0" cy="0"/>
          <a:chOff x="0" y="0"/>
          <a:chExt cx="0" cy="0"/>
        </a:xfrm>
      </p:grpSpPr>
      <p:sp>
        <p:nvSpPr>
          <p:cNvPr id="2" name="Title 1"/>
          <p:cNvSpPr>
            <a:spLocks noGrp="1"/>
          </p:cNvSpPr>
          <p:nvPr>
            <p:ph type="title"/>
          </p:nvPr>
        </p:nvSpPr>
        <p:spPr>
          <a:xfrm>
            <a:off x="517234" y="469286"/>
            <a:ext cx="11096132" cy="732508"/>
          </a:xfrm>
        </p:spPr>
        <p:txBody>
          <a:bodyPr vert="horz" lIns="91440" tIns="45720" rIns="91440" bIns="45720" rtlCol="0" anchor="t" anchorCtr="0">
            <a:noAutofit/>
          </a:bodyPr>
          <a:lstStyle>
            <a:lvl1pPr>
              <a:lnSpc>
                <a:spcPct val="100000"/>
              </a:lnSpc>
              <a:defRPr lang="en-US"/>
            </a:lvl1pPr>
          </a:lstStyle>
          <a:p>
            <a:pPr lvl="0"/>
            <a:r>
              <a:rPr lang="en-US"/>
              <a:t>Click to edit Master title style</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40470" y="6241565"/>
            <a:ext cx="3273860"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499872" y="1498998"/>
            <a:ext cx="5364480" cy="4527549"/>
          </a:xfrm>
        </p:spPr>
        <p:txBody>
          <a:bodyPr/>
          <a:lstStyle>
            <a:lvl1pPr marL="152396" indent="-152396">
              <a:spcBef>
                <a:spcPts val="400"/>
              </a:spcBef>
              <a:spcAft>
                <a:spcPts val="800"/>
              </a:spcAft>
              <a:buClr>
                <a:schemeClr val="accent1"/>
              </a:buClr>
              <a:tabLst/>
              <a:defRPr sz="1900"/>
            </a:lvl1pPr>
            <a:lvl2pPr marL="289977" indent="-120648">
              <a:spcBef>
                <a:spcPts val="0"/>
              </a:spcBef>
              <a:spcAft>
                <a:spcPts val="800"/>
              </a:spcAft>
              <a:buClr>
                <a:schemeClr val="accent1"/>
              </a:buClr>
              <a:tabLst/>
              <a:defRPr sz="1900"/>
            </a:lvl2pPr>
            <a:lvl3pPr marL="416974" indent="-118530">
              <a:spcBef>
                <a:spcPts val="0"/>
              </a:spcBef>
              <a:spcAft>
                <a:spcPts val="800"/>
              </a:spcAft>
              <a:buClr>
                <a:schemeClr val="accent1"/>
              </a:buClr>
              <a:tabLst/>
              <a:defRPr sz="1600"/>
            </a:lvl3pPr>
            <a:lvl4pPr marL="537620" indent="-101597">
              <a:spcBef>
                <a:spcPts val="0"/>
              </a:spcBef>
              <a:spcAft>
                <a:spcPts val="800"/>
              </a:spcAft>
              <a:buClr>
                <a:schemeClr val="accent1"/>
              </a:buClr>
              <a:tabLst/>
              <a:defRPr sz="1500"/>
            </a:lvl4pPr>
            <a:lvl5pPr marL="675200" indent="-112181">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7">
            <a:extLst>
              <a:ext uri="{FF2B5EF4-FFF2-40B4-BE49-F238E27FC236}">
                <a16:creationId xmlns:a16="http://schemas.microsoft.com/office/drawing/2014/main" id="{1107A685-91FA-EF46-BCA6-7D2780198A4D}"/>
              </a:ext>
            </a:extLst>
          </p:cNvPr>
          <p:cNvSpPr>
            <a:spLocks noGrp="1"/>
          </p:cNvSpPr>
          <p:nvPr>
            <p:ph type="body" sz="quarter" idx="14"/>
          </p:nvPr>
        </p:nvSpPr>
        <p:spPr>
          <a:xfrm>
            <a:off x="6217920" y="1498998"/>
            <a:ext cx="5364480" cy="4527549"/>
          </a:xfrm>
        </p:spPr>
        <p:txBody>
          <a:bodyPr/>
          <a:lstStyle>
            <a:lvl1pPr marL="152396" indent="-152396">
              <a:spcBef>
                <a:spcPts val="400"/>
              </a:spcBef>
              <a:spcAft>
                <a:spcPts val="800"/>
              </a:spcAft>
              <a:buClr>
                <a:schemeClr val="accent1"/>
              </a:buClr>
              <a:tabLst/>
              <a:defRPr sz="1900"/>
            </a:lvl1pPr>
            <a:lvl2pPr marL="289977" indent="-120648">
              <a:spcBef>
                <a:spcPts val="0"/>
              </a:spcBef>
              <a:spcAft>
                <a:spcPts val="800"/>
              </a:spcAft>
              <a:buClr>
                <a:schemeClr val="accent1"/>
              </a:buClr>
              <a:tabLst/>
              <a:defRPr sz="1900"/>
            </a:lvl2pPr>
            <a:lvl3pPr marL="416974" indent="-118530">
              <a:spcBef>
                <a:spcPts val="0"/>
              </a:spcBef>
              <a:spcAft>
                <a:spcPts val="800"/>
              </a:spcAft>
              <a:buClr>
                <a:schemeClr val="accent1"/>
              </a:buClr>
              <a:tabLst/>
              <a:defRPr sz="1600"/>
            </a:lvl3pPr>
            <a:lvl4pPr marL="537620" indent="-101597">
              <a:spcBef>
                <a:spcPts val="0"/>
              </a:spcBef>
              <a:spcAft>
                <a:spcPts val="800"/>
              </a:spcAft>
              <a:buClr>
                <a:schemeClr val="accent1"/>
              </a:buClr>
              <a:tabLst/>
              <a:defRPr sz="1500"/>
            </a:lvl4pPr>
            <a:lvl5pPr marL="675200" indent="-112181">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536115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2-line) and 2-column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40470" y="6241565"/>
            <a:ext cx="3273860"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499872" y="1862937"/>
            <a:ext cx="5364480" cy="4105740"/>
          </a:xfrm>
        </p:spPr>
        <p:txBody>
          <a:bodyPr/>
          <a:lstStyle>
            <a:lvl1pPr marL="152396" indent="-152396">
              <a:spcBef>
                <a:spcPts val="400"/>
              </a:spcBef>
              <a:spcAft>
                <a:spcPts val="800"/>
              </a:spcAft>
              <a:buClr>
                <a:schemeClr val="accent1"/>
              </a:buClr>
              <a:tabLst/>
              <a:defRPr sz="1900"/>
            </a:lvl1pPr>
            <a:lvl2pPr marL="289977" indent="-120648">
              <a:spcBef>
                <a:spcPts val="0"/>
              </a:spcBef>
              <a:spcAft>
                <a:spcPts val="800"/>
              </a:spcAft>
              <a:buClr>
                <a:schemeClr val="accent1"/>
              </a:buClr>
              <a:tabLst/>
              <a:defRPr sz="1900"/>
            </a:lvl2pPr>
            <a:lvl3pPr marL="416974" indent="-118530">
              <a:spcBef>
                <a:spcPts val="0"/>
              </a:spcBef>
              <a:spcAft>
                <a:spcPts val="800"/>
              </a:spcAft>
              <a:buClr>
                <a:schemeClr val="accent1"/>
              </a:buClr>
              <a:tabLst/>
              <a:defRPr sz="1600"/>
            </a:lvl3pPr>
            <a:lvl4pPr marL="537620" indent="-101597">
              <a:spcBef>
                <a:spcPts val="0"/>
              </a:spcBef>
              <a:spcAft>
                <a:spcPts val="800"/>
              </a:spcAft>
              <a:buClr>
                <a:schemeClr val="accent1"/>
              </a:buClr>
              <a:tabLst/>
              <a:defRPr sz="1500"/>
            </a:lvl4pPr>
            <a:lvl5pPr marL="675200" indent="-112181">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7">
            <a:extLst>
              <a:ext uri="{FF2B5EF4-FFF2-40B4-BE49-F238E27FC236}">
                <a16:creationId xmlns:a16="http://schemas.microsoft.com/office/drawing/2014/main" id="{1107A685-91FA-EF46-BCA6-7D2780198A4D}"/>
              </a:ext>
            </a:extLst>
          </p:cNvPr>
          <p:cNvSpPr>
            <a:spLocks noGrp="1"/>
          </p:cNvSpPr>
          <p:nvPr>
            <p:ph type="body" sz="quarter" idx="14"/>
          </p:nvPr>
        </p:nvSpPr>
        <p:spPr>
          <a:xfrm>
            <a:off x="6217920" y="1862937"/>
            <a:ext cx="5364480" cy="4105740"/>
          </a:xfrm>
        </p:spPr>
        <p:txBody>
          <a:bodyPr/>
          <a:lstStyle>
            <a:lvl1pPr marL="152396" indent="-152396">
              <a:spcBef>
                <a:spcPts val="400"/>
              </a:spcBef>
              <a:spcAft>
                <a:spcPts val="800"/>
              </a:spcAft>
              <a:buClr>
                <a:schemeClr val="accent1"/>
              </a:buClr>
              <a:tabLst/>
              <a:defRPr sz="1900"/>
            </a:lvl1pPr>
            <a:lvl2pPr marL="289977" indent="-120648">
              <a:spcBef>
                <a:spcPts val="0"/>
              </a:spcBef>
              <a:spcAft>
                <a:spcPts val="800"/>
              </a:spcAft>
              <a:buClr>
                <a:schemeClr val="accent1"/>
              </a:buClr>
              <a:tabLst/>
              <a:defRPr sz="1900"/>
            </a:lvl2pPr>
            <a:lvl3pPr marL="416974" indent="-118530">
              <a:spcBef>
                <a:spcPts val="0"/>
              </a:spcBef>
              <a:spcAft>
                <a:spcPts val="800"/>
              </a:spcAft>
              <a:buClr>
                <a:schemeClr val="accent1"/>
              </a:buClr>
              <a:tabLst/>
              <a:defRPr sz="1600"/>
            </a:lvl3pPr>
            <a:lvl4pPr marL="537620" indent="-101597">
              <a:spcBef>
                <a:spcPts val="0"/>
              </a:spcBef>
              <a:spcAft>
                <a:spcPts val="800"/>
              </a:spcAft>
              <a:buClr>
                <a:schemeClr val="accent1"/>
              </a:buClr>
              <a:tabLst/>
              <a:defRPr sz="1500"/>
            </a:lvl4pPr>
            <a:lvl5pPr marL="675200" indent="-112181">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77029EA9-40C9-BA4E-A674-96547D8CB575}"/>
              </a:ext>
            </a:extLst>
          </p:cNvPr>
          <p:cNvSpPr>
            <a:spLocks noGrp="1"/>
          </p:cNvSpPr>
          <p:nvPr>
            <p:ph type="title" hasCustomPrompt="1"/>
          </p:nvPr>
        </p:nvSpPr>
        <p:spPr>
          <a:xfrm>
            <a:off x="517233" y="469286"/>
            <a:ext cx="11082528" cy="1094471"/>
          </a:xfrm>
        </p:spPr>
        <p:txBody>
          <a:bodyPr vert="horz" lIns="91440" tIns="45720" rIns="91440" bIns="45720" rtlCol="0" anchor="t" anchorCtr="0">
            <a:noAutofit/>
          </a:bodyPr>
          <a:lstStyle>
            <a:lvl1pPr>
              <a:lnSpc>
                <a:spcPct val="100000"/>
              </a:lnSpc>
              <a:defRPr lang="en-US"/>
            </a:lvl1pPr>
          </a:lstStyle>
          <a:p>
            <a:pPr lvl="0"/>
            <a:r>
              <a:rPr lang="en-US"/>
              <a:t>Click to add a title style with a </a:t>
            </a:r>
            <a:br>
              <a:rPr lang="en-US"/>
            </a:br>
            <a:r>
              <a:rPr lang="en-US"/>
              <a:t>two-line headline</a:t>
            </a:r>
          </a:p>
        </p:txBody>
      </p:sp>
    </p:spTree>
    <p:extLst>
      <p:ext uri="{BB962C8B-B14F-4D97-AF65-F5344CB8AC3E}">
        <p14:creationId xmlns:p14="http://schemas.microsoft.com/office/powerpoint/2010/main" val="398613130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layout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3096" y="469286"/>
            <a:ext cx="11097749" cy="1096841"/>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13" name="Text Placeholder 12">
            <a:extLst>
              <a:ext uri="{FF2B5EF4-FFF2-40B4-BE49-F238E27FC236}">
                <a16:creationId xmlns:a16="http://schemas.microsoft.com/office/drawing/2014/main" id="{6B9D6CC0-54C1-DF41-9D85-A9549CADD0CA}"/>
              </a:ext>
            </a:extLst>
          </p:cNvPr>
          <p:cNvSpPr>
            <a:spLocks noGrp="1"/>
          </p:cNvSpPr>
          <p:nvPr>
            <p:ph type="body" sz="quarter" idx="13" hasCustomPrompt="1"/>
          </p:nvPr>
        </p:nvSpPr>
        <p:spPr>
          <a:xfrm>
            <a:off x="514712" y="5693822"/>
            <a:ext cx="10766069"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8" name="Text Placeholder 7">
            <a:extLst>
              <a:ext uri="{FF2B5EF4-FFF2-40B4-BE49-F238E27FC236}">
                <a16:creationId xmlns:a16="http://schemas.microsoft.com/office/drawing/2014/main" id="{0E1EA24B-5EA2-AB43-8C64-595AAF72202A}"/>
              </a:ext>
            </a:extLst>
          </p:cNvPr>
          <p:cNvSpPr>
            <a:spLocks noGrp="1"/>
          </p:cNvSpPr>
          <p:nvPr>
            <p:ph type="body" sz="quarter" idx="21"/>
          </p:nvPr>
        </p:nvSpPr>
        <p:spPr>
          <a:xfrm>
            <a:off x="1178111" y="3975024"/>
            <a:ext cx="4462272" cy="1658837"/>
          </a:xfrm>
        </p:spPr>
        <p:txBody>
          <a:bodyPr/>
          <a:lstStyle>
            <a:lvl1pPr marL="118530" marR="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sz="1600"/>
            </a:lvl1pPr>
            <a:lvl2pPr marL="160863" indent="0">
              <a:buNone/>
              <a:defRPr/>
            </a:lvl2pPr>
          </a:lstStyle>
          <a:p>
            <a:pPr lvl="0"/>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lvl="0"/>
            <a:endParaRPr lang="en-US"/>
          </a:p>
        </p:txBody>
      </p:sp>
      <p:sp>
        <p:nvSpPr>
          <p:cNvPr id="11" name="Text Placeholder 10">
            <a:extLst>
              <a:ext uri="{FF2B5EF4-FFF2-40B4-BE49-F238E27FC236}">
                <a16:creationId xmlns:a16="http://schemas.microsoft.com/office/drawing/2014/main" id="{678FD2D1-54D0-384D-B6C4-1ADF79A1F6B9}"/>
              </a:ext>
            </a:extLst>
          </p:cNvPr>
          <p:cNvSpPr>
            <a:spLocks noGrp="1"/>
          </p:cNvSpPr>
          <p:nvPr>
            <p:ph type="body" sz="quarter" idx="22"/>
          </p:nvPr>
        </p:nvSpPr>
        <p:spPr>
          <a:xfrm>
            <a:off x="1178111" y="3624052"/>
            <a:ext cx="4462272" cy="380953"/>
          </a:xfrm>
        </p:spPr>
        <p:txBody>
          <a:bodyPr/>
          <a:lstStyle>
            <a:lvl1pPr marL="0" indent="0" algn="l">
              <a:lnSpc>
                <a:spcPct val="100000"/>
              </a:lnSpc>
              <a:buNone/>
              <a:defRPr sz="19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9" name="Text Placeholder 7">
            <a:extLst>
              <a:ext uri="{FF2B5EF4-FFF2-40B4-BE49-F238E27FC236}">
                <a16:creationId xmlns:a16="http://schemas.microsoft.com/office/drawing/2014/main" id="{EA3CFA97-B918-A243-8347-81ABE5965E29}"/>
              </a:ext>
            </a:extLst>
          </p:cNvPr>
          <p:cNvSpPr>
            <a:spLocks noGrp="1"/>
          </p:cNvSpPr>
          <p:nvPr>
            <p:ph type="body" sz="quarter" idx="23"/>
          </p:nvPr>
        </p:nvSpPr>
        <p:spPr>
          <a:xfrm>
            <a:off x="6698743" y="3975024"/>
            <a:ext cx="4462272" cy="1658837"/>
          </a:xfrm>
        </p:spPr>
        <p:txBody>
          <a:bodyPr/>
          <a:lstStyle>
            <a:lvl1pPr marL="118530" marR="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sz="1600"/>
            </a:lvl1pPr>
            <a:lvl2pPr marL="160863" indent="0">
              <a:buNone/>
              <a:defRPr/>
            </a:lvl2pPr>
          </a:lstStyle>
          <a:p>
            <a:pPr lvl="0"/>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lvl="0"/>
            <a:endParaRPr lang="en-US"/>
          </a:p>
        </p:txBody>
      </p:sp>
      <p:sp>
        <p:nvSpPr>
          <p:cNvPr id="20" name="Text Placeholder 10">
            <a:extLst>
              <a:ext uri="{FF2B5EF4-FFF2-40B4-BE49-F238E27FC236}">
                <a16:creationId xmlns:a16="http://schemas.microsoft.com/office/drawing/2014/main" id="{71222A9A-C729-754A-AB5B-7F8262F611A3}"/>
              </a:ext>
            </a:extLst>
          </p:cNvPr>
          <p:cNvSpPr>
            <a:spLocks noGrp="1"/>
          </p:cNvSpPr>
          <p:nvPr>
            <p:ph type="body" sz="quarter" idx="24"/>
          </p:nvPr>
        </p:nvSpPr>
        <p:spPr>
          <a:xfrm>
            <a:off x="6698743" y="3624052"/>
            <a:ext cx="4462272" cy="380953"/>
          </a:xfrm>
        </p:spPr>
        <p:txBody>
          <a:bodyPr/>
          <a:lstStyle>
            <a:lvl1pPr marL="0" indent="0" algn="l">
              <a:lnSpc>
                <a:spcPct val="100000"/>
              </a:lnSpc>
              <a:buNone/>
              <a:defRPr sz="19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2" name="Footer Placeholder 3">
            <a:extLst>
              <a:ext uri="{FF2B5EF4-FFF2-40B4-BE49-F238E27FC236}">
                <a16:creationId xmlns:a16="http://schemas.microsoft.com/office/drawing/2014/main" id="{34801EFD-7446-8E4E-AAEF-5C8D10FA2ADF}"/>
              </a:ext>
            </a:extLst>
          </p:cNvPr>
          <p:cNvSpPr>
            <a:spLocks noGrp="1"/>
          </p:cNvSpPr>
          <p:nvPr>
            <p:ph type="ftr" sz="quarter" idx="3"/>
          </p:nvPr>
        </p:nvSpPr>
        <p:spPr>
          <a:xfrm>
            <a:off x="7934692" y="6242305"/>
            <a:ext cx="3277715"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3995704783"/>
      </p:ext>
    </p:extLst>
  </p:cSld>
  <p:clrMapOvr>
    <a:masterClrMapping/>
  </p:clrMapOvr>
  <p:extLst>
    <p:ext uri="{DCECCB84-F9BA-43D5-87BE-67443E8EF086}">
      <p15:sldGuideLst xmlns:p15="http://schemas.microsoft.com/office/powerpoint/2012/main">
        <p15:guide id="2" orient="horz" pos="3504">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tab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3096" y="469285"/>
            <a:ext cx="11097749" cy="1056387"/>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13" name="Text Placeholder 12">
            <a:extLst>
              <a:ext uri="{FF2B5EF4-FFF2-40B4-BE49-F238E27FC236}">
                <a16:creationId xmlns:a16="http://schemas.microsoft.com/office/drawing/2014/main" id="{6B9D6CC0-54C1-DF41-9D85-A9549CADD0CA}"/>
              </a:ext>
            </a:extLst>
          </p:cNvPr>
          <p:cNvSpPr>
            <a:spLocks noGrp="1"/>
          </p:cNvSpPr>
          <p:nvPr>
            <p:ph type="body" sz="quarter" idx="13" hasCustomPrompt="1"/>
          </p:nvPr>
        </p:nvSpPr>
        <p:spPr>
          <a:xfrm>
            <a:off x="514712" y="5693822"/>
            <a:ext cx="10766069"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14" name="Table Placeholder 13">
            <a:extLst>
              <a:ext uri="{FF2B5EF4-FFF2-40B4-BE49-F238E27FC236}">
                <a16:creationId xmlns:a16="http://schemas.microsoft.com/office/drawing/2014/main" id="{D270908A-23D5-CD43-8692-062EB0F4A7A9}"/>
              </a:ext>
            </a:extLst>
          </p:cNvPr>
          <p:cNvSpPr>
            <a:spLocks noGrp="1"/>
          </p:cNvSpPr>
          <p:nvPr>
            <p:ph type="tbl" sz="quarter" idx="17"/>
          </p:nvPr>
        </p:nvSpPr>
        <p:spPr>
          <a:xfrm>
            <a:off x="503347" y="2999232"/>
            <a:ext cx="11230899" cy="2680157"/>
          </a:xfrm>
          <a:noFill/>
        </p:spPr>
        <p:txBody>
          <a:bodyPr lIns="228600" tIns="54864" rIns="228600" bIns="0" anchor="ctr"/>
          <a:lstStyle>
            <a:lvl1pPr marL="0" indent="0" algn="ctr">
              <a:buNone/>
              <a:defRPr>
                <a:solidFill>
                  <a:schemeClr val="accent1"/>
                </a:solidFill>
              </a:defRPr>
            </a:lvl1pPr>
          </a:lstStyle>
          <a:p>
            <a:endParaRPr lang="en-US"/>
          </a:p>
        </p:txBody>
      </p:sp>
      <p:sp>
        <p:nvSpPr>
          <p:cNvPr id="10" name="Footer Placeholder 3">
            <a:extLst>
              <a:ext uri="{FF2B5EF4-FFF2-40B4-BE49-F238E27FC236}">
                <a16:creationId xmlns:a16="http://schemas.microsoft.com/office/drawing/2014/main" id="{A91CB174-5B4E-3040-9C32-90B63AD71B46}"/>
              </a:ext>
            </a:extLst>
          </p:cNvPr>
          <p:cNvSpPr>
            <a:spLocks noGrp="1"/>
          </p:cNvSpPr>
          <p:nvPr>
            <p:ph type="ftr" sz="quarter" idx="3"/>
          </p:nvPr>
        </p:nvSpPr>
        <p:spPr>
          <a:xfrm>
            <a:off x="7930558"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4251795673"/>
      </p:ext>
    </p:extLst>
  </p:cSld>
  <p:clrMapOvr>
    <a:masterClrMapping/>
  </p:clrMapOvr>
  <p:extLst>
    <p:ext uri="{DCECCB84-F9BA-43D5-87BE-67443E8EF086}">
      <p15:sldGuideLst xmlns:p15="http://schemas.microsoft.com/office/powerpoint/2012/main">
        <p15:guide id="2" orient="horz" pos="3504">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tab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4" name="Table Placeholder 3">
            <a:extLst>
              <a:ext uri="{FF2B5EF4-FFF2-40B4-BE49-F238E27FC236}">
                <a16:creationId xmlns:a16="http://schemas.microsoft.com/office/drawing/2014/main" id="{18412AE7-14E8-314D-8735-18215A59D225}"/>
              </a:ext>
            </a:extLst>
          </p:cNvPr>
          <p:cNvSpPr>
            <a:spLocks noGrp="1"/>
          </p:cNvSpPr>
          <p:nvPr>
            <p:ph type="tbl" sz="quarter" idx="14"/>
          </p:nvPr>
        </p:nvSpPr>
        <p:spPr>
          <a:xfrm>
            <a:off x="609600" y="1658112"/>
            <a:ext cx="10972800" cy="4035552"/>
          </a:xfrm>
        </p:spPr>
        <p:txBody>
          <a:bodyPr anchor="ctr"/>
          <a:lstStyle>
            <a:lvl1pPr marL="0" indent="0" algn="ctr">
              <a:buNone/>
              <a:defRPr sz="1200">
                <a:solidFill>
                  <a:schemeClr val="accent1"/>
                </a:solidFill>
              </a:defRPr>
            </a:lvl1pPr>
          </a:lstStyle>
          <a:p>
            <a:endParaRPr lang="en-US"/>
          </a:p>
        </p:txBody>
      </p:sp>
      <p:sp>
        <p:nvSpPr>
          <p:cNvPr id="7" name="Footer Placeholder 3">
            <a:extLst>
              <a:ext uri="{FF2B5EF4-FFF2-40B4-BE49-F238E27FC236}">
                <a16:creationId xmlns:a16="http://schemas.microsoft.com/office/drawing/2014/main" id="{0757D4EE-7E0C-E842-839C-0E9231F5BB1B}"/>
              </a:ext>
            </a:extLst>
          </p:cNvPr>
          <p:cNvSpPr>
            <a:spLocks noGrp="1"/>
          </p:cNvSpPr>
          <p:nvPr>
            <p:ph type="ftr" sz="quarter" idx="3"/>
          </p:nvPr>
        </p:nvSpPr>
        <p:spPr>
          <a:xfrm>
            <a:off x="7930558" y="6241565"/>
            <a:ext cx="3284969"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1128413303"/>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content, and large p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3" y="469286"/>
            <a:ext cx="5364480" cy="1096841"/>
          </a:xfrm>
        </p:spPr>
        <p:txBody>
          <a:bodyPr/>
          <a:lstStyle>
            <a:lvl1pPr>
              <a:lnSpc>
                <a:spcPct val="100000"/>
              </a:lnSpc>
              <a:defRPr sz="3200"/>
            </a:lvl1pPr>
          </a:lstStyle>
          <a:p>
            <a:r>
              <a:rPr lang="en-US"/>
              <a:t>Click to edit Master title style</a:t>
            </a:r>
          </a:p>
        </p:txBody>
      </p:sp>
      <p:sp>
        <p:nvSpPr>
          <p:cNvPr id="3" name="Content Placeholder 2">
            <a:extLst>
              <a:ext uri="{FF2B5EF4-FFF2-40B4-BE49-F238E27FC236}">
                <a16:creationId xmlns:a16="http://schemas.microsoft.com/office/drawing/2014/main" id="{6FFA7B42-D455-1E4D-9ED5-D09FA229AD73}"/>
              </a:ext>
            </a:extLst>
          </p:cNvPr>
          <p:cNvSpPr>
            <a:spLocks noGrp="1"/>
          </p:cNvSpPr>
          <p:nvPr>
            <p:ph idx="1"/>
          </p:nvPr>
        </p:nvSpPr>
        <p:spPr>
          <a:xfrm>
            <a:off x="499872" y="1828800"/>
            <a:ext cx="5364480" cy="3864696"/>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10064">
              <a:lnSpc>
                <a:spcPct val="100000"/>
              </a:lnSpc>
              <a:spcBef>
                <a:spcPts val="0"/>
              </a:spcBef>
              <a:spcAft>
                <a:spcPts val="800"/>
              </a:spcAft>
              <a:buClr>
                <a:schemeClr val="accent1"/>
              </a:buClr>
              <a:buFont typeface="System Font Regular"/>
              <a:buChar char="-"/>
              <a:tabLst/>
              <a:defRPr sz="1900">
                <a:solidFill>
                  <a:schemeClr val="accent1"/>
                </a:solidFill>
              </a:defRPr>
            </a:lvl2pPr>
            <a:lvl3pPr marL="408507" indent="-118530">
              <a:lnSpc>
                <a:spcPct val="100000"/>
              </a:lnSpc>
              <a:spcBef>
                <a:spcPts val="0"/>
              </a:spcBef>
              <a:spcAft>
                <a:spcPts val="800"/>
              </a:spcAft>
              <a:buClr>
                <a:schemeClr val="accent1"/>
              </a:buClr>
              <a:tabLst/>
              <a:defRPr sz="1600">
                <a:solidFill>
                  <a:schemeClr val="accent1"/>
                </a:solidFill>
              </a:defRPr>
            </a:lvl3pPr>
            <a:lvl4pPr marL="527037" indent="-107948">
              <a:lnSpc>
                <a:spcPct val="100000"/>
              </a:lnSpc>
              <a:spcBef>
                <a:spcPts val="0"/>
              </a:spcBef>
              <a:spcAft>
                <a:spcPts val="800"/>
              </a:spcAft>
              <a:buClr>
                <a:schemeClr val="accent1"/>
              </a:buClr>
              <a:buFont typeface="System Font Regular"/>
              <a:buChar char="-"/>
              <a:tabLst/>
              <a:defRPr sz="1500">
                <a:solidFill>
                  <a:schemeClr val="accent1"/>
                </a:solidFill>
              </a:defRPr>
            </a:lvl4pPr>
            <a:lvl5pPr marL="666734" indent="-118530">
              <a:lnSpc>
                <a:spcPct val="100000"/>
              </a:lnSpc>
              <a:spcBef>
                <a:spcPts val="0"/>
              </a:spcBef>
              <a:spcAft>
                <a:spcPts val="800"/>
              </a:spcAft>
              <a:buClr>
                <a:schemeClr val="accent1"/>
              </a:buClr>
              <a:tabLst/>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2"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5" name="Picture Placeholder 4">
            <a:extLst>
              <a:ext uri="{FF2B5EF4-FFF2-40B4-BE49-F238E27FC236}">
                <a16:creationId xmlns:a16="http://schemas.microsoft.com/office/drawing/2014/main" id="{C345672C-A430-2248-88EB-1CB311F352A6}"/>
              </a:ext>
            </a:extLst>
          </p:cNvPr>
          <p:cNvSpPr>
            <a:spLocks noGrp="1"/>
          </p:cNvSpPr>
          <p:nvPr>
            <p:ph type="pic" sz="quarter" idx="14"/>
          </p:nvPr>
        </p:nvSpPr>
        <p:spPr>
          <a:xfrm>
            <a:off x="6212619" y="1"/>
            <a:ext cx="5979381" cy="6857999"/>
          </a:xfrm>
          <a:solidFill>
            <a:schemeClr val="tx2"/>
          </a:solidFill>
        </p:spPr>
        <p:txBody>
          <a:bodyPr anchor="ctr"/>
          <a:lstStyle>
            <a:lvl1pPr marL="0" indent="0" algn="ctr">
              <a:buNone/>
              <a:defRPr sz="1600"/>
            </a:lvl1pPr>
          </a:lstStyle>
          <a:p>
            <a:endParaRPr lang="en-US"/>
          </a:p>
        </p:txBody>
      </p:sp>
      <p:sp>
        <p:nvSpPr>
          <p:cNvPr id="9" name="Footer Placeholder 3">
            <a:extLst>
              <a:ext uri="{FF2B5EF4-FFF2-40B4-BE49-F238E27FC236}">
                <a16:creationId xmlns:a16="http://schemas.microsoft.com/office/drawing/2014/main" id="{AA237B01-3300-A94F-955A-022A5B7FCC2D}"/>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solidFill>
                  <a:schemeClr val="bg2"/>
                </a:solidFill>
              </a:defRPr>
            </a:lvl1pPr>
          </a:lstStyle>
          <a:p>
            <a:fld id="{66DE20E4-D496-034F-914D-F7F15B93E95B}" type="slidenum">
              <a:rPr lang="en-US" smtClean="0"/>
              <a:pPr/>
              <a:t>‹#›</a:t>
            </a:fld>
            <a:endParaRPr lang="en-US"/>
          </a:p>
        </p:txBody>
      </p:sp>
    </p:spTree>
    <p:extLst>
      <p:ext uri="{BB962C8B-B14F-4D97-AF65-F5344CB8AC3E}">
        <p14:creationId xmlns:p14="http://schemas.microsoft.com/office/powerpoint/2010/main" val="150155508"/>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content, and small p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2"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5" name="Picture Placeholder 4">
            <a:extLst>
              <a:ext uri="{FF2B5EF4-FFF2-40B4-BE49-F238E27FC236}">
                <a16:creationId xmlns:a16="http://schemas.microsoft.com/office/drawing/2014/main" id="{C345672C-A430-2248-88EB-1CB311F352A6}"/>
              </a:ext>
            </a:extLst>
          </p:cNvPr>
          <p:cNvSpPr>
            <a:spLocks noGrp="1"/>
          </p:cNvSpPr>
          <p:nvPr>
            <p:ph type="pic" sz="quarter" idx="14"/>
          </p:nvPr>
        </p:nvSpPr>
        <p:spPr>
          <a:xfrm>
            <a:off x="6212619" y="1462618"/>
            <a:ext cx="5369781" cy="4596329"/>
          </a:xfrm>
          <a:solidFill>
            <a:schemeClr val="tx2"/>
          </a:solidFill>
        </p:spPr>
        <p:txBody>
          <a:bodyPr anchor="ctr"/>
          <a:lstStyle>
            <a:lvl1pPr marL="0" indent="0" algn="ctr">
              <a:buNone/>
              <a:defRPr sz="1600"/>
            </a:lvl1pPr>
          </a:lstStyle>
          <a:p>
            <a:endParaRPr lang="en-US"/>
          </a:p>
        </p:txBody>
      </p:sp>
      <p:sp>
        <p:nvSpPr>
          <p:cNvPr id="7" name="Content Placeholder 2">
            <a:extLst>
              <a:ext uri="{FF2B5EF4-FFF2-40B4-BE49-F238E27FC236}">
                <a16:creationId xmlns:a16="http://schemas.microsoft.com/office/drawing/2014/main" id="{2B3F8211-32E1-A14E-9058-DC9702739171}"/>
              </a:ext>
            </a:extLst>
          </p:cNvPr>
          <p:cNvSpPr>
            <a:spLocks noGrp="1"/>
          </p:cNvSpPr>
          <p:nvPr>
            <p:ph idx="15"/>
          </p:nvPr>
        </p:nvSpPr>
        <p:spPr>
          <a:xfrm>
            <a:off x="499872" y="1462617"/>
            <a:ext cx="5364480" cy="4231204"/>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3">
            <a:extLst>
              <a:ext uri="{FF2B5EF4-FFF2-40B4-BE49-F238E27FC236}">
                <a16:creationId xmlns:a16="http://schemas.microsoft.com/office/drawing/2014/main" id="{D1101829-B714-6E46-BE01-D5626AC189B8}"/>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38259313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2-line), content, and small pic">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2"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5" name="Picture Placeholder 4">
            <a:extLst>
              <a:ext uri="{FF2B5EF4-FFF2-40B4-BE49-F238E27FC236}">
                <a16:creationId xmlns:a16="http://schemas.microsoft.com/office/drawing/2014/main" id="{C345672C-A430-2248-88EB-1CB311F352A6}"/>
              </a:ext>
            </a:extLst>
          </p:cNvPr>
          <p:cNvSpPr>
            <a:spLocks noGrp="1"/>
          </p:cNvSpPr>
          <p:nvPr>
            <p:ph type="pic" sz="quarter" idx="14"/>
          </p:nvPr>
        </p:nvSpPr>
        <p:spPr>
          <a:xfrm>
            <a:off x="6212619" y="1827743"/>
            <a:ext cx="5369781" cy="4231204"/>
          </a:xfrm>
          <a:solidFill>
            <a:schemeClr val="tx2"/>
          </a:solidFill>
        </p:spPr>
        <p:txBody>
          <a:bodyPr anchor="ctr"/>
          <a:lstStyle>
            <a:lvl1pPr marL="0" indent="0" algn="ctr">
              <a:buNone/>
              <a:defRPr sz="1600"/>
            </a:lvl1pPr>
          </a:lstStyle>
          <a:p>
            <a:endParaRPr lang="en-US"/>
          </a:p>
        </p:txBody>
      </p:sp>
      <p:sp>
        <p:nvSpPr>
          <p:cNvPr id="7" name="Content Placeholder 2">
            <a:extLst>
              <a:ext uri="{FF2B5EF4-FFF2-40B4-BE49-F238E27FC236}">
                <a16:creationId xmlns:a16="http://schemas.microsoft.com/office/drawing/2014/main" id="{2B3F8211-32E1-A14E-9058-DC9702739171}"/>
              </a:ext>
            </a:extLst>
          </p:cNvPr>
          <p:cNvSpPr>
            <a:spLocks noGrp="1"/>
          </p:cNvSpPr>
          <p:nvPr>
            <p:ph idx="15"/>
          </p:nvPr>
        </p:nvSpPr>
        <p:spPr>
          <a:xfrm>
            <a:off x="499872" y="1828802"/>
            <a:ext cx="5364480" cy="3865021"/>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marL="122764" marR="0" lvl="0" indent="-122764" algn="l" defTabSz="914377" rtl="0" eaLnBrk="1" fontAlgn="auto" latinLnBrk="0" hangingPunct="1">
              <a:lnSpc>
                <a:spcPct val="100000"/>
              </a:lnSpc>
              <a:spcBef>
                <a:spcPts val="400"/>
              </a:spcBef>
              <a:spcAft>
                <a:spcPts val="4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3">
            <a:extLst>
              <a:ext uri="{FF2B5EF4-FFF2-40B4-BE49-F238E27FC236}">
                <a16:creationId xmlns:a16="http://schemas.microsoft.com/office/drawing/2014/main" id="{D1101829-B714-6E46-BE01-D5626AC189B8}"/>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9" name="Title 1">
            <a:extLst>
              <a:ext uri="{FF2B5EF4-FFF2-40B4-BE49-F238E27FC236}">
                <a16:creationId xmlns:a16="http://schemas.microsoft.com/office/drawing/2014/main" id="{FD556004-769B-824A-A347-C2C035D1BBE6}"/>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2020037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3 – light pic">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B8625B6-1480-F74E-8480-E54F05C04A1E}"/>
              </a:ext>
            </a:extLst>
          </p:cNvPr>
          <p:cNvSpPr/>
          <p:nvPr userDrawn="1"/>
        </p:nvSpPr>
        <p:spPr>
          <a:xfrm>
            <a:off x="266007" y="343594"/>
            <a:ext cx="1429789" cy="17733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Picture Placeholder 20">
            <a:extLst>
              <a:ext uri="{FF2B5EF4-FFF2-40B4-BE49-F238E27FC236}">
                <a16:creationId xmlns:a16="http://schemas.microsoft.com/office/drawing/2014/main" id="{9889EC8D-7418-6041-AFCD-B88F0881B61D}"/>
              </a:ext>
            </a:extLst>
          </p:cNvPr>
          <p:cNvSpPr>
            <a:spLocks noGrp="1"/>
          </p:cNvSpPr>
          <p:nvPr>
            <p:ph type="pic" sz="quarter" idx="11"/>
          </p:nvPr>
        </p:nvSpPr>
        <p:spPr>
          <a:xfrm>
            <a:off x="0" y="0"/>
            <a:ext cx="12192000" cy="4377267"/>
          </a:xfrm>
          <a:custGeom>
            <a:avLst/>
            <a:gdLst>
              <a:gd name="connsiteX0" fmla="*/ 653749 w 9144000"/>
              <a:gd name="connsiteY0" fmla="*/ 573726 h 3282950"/>
              <a:gd name="connsiteX1" fmla="*/ 457200 w 9144000"/>
              <a:gd name="connsiteY1" fmla="*/ 662929 h 3282950"/>
              <a:gd name="connsiteX2" fmla="*/ 457200 w 9144000"/>
              <a:gd name="connsiteY2" fmla="*/ 1003131 h 3282950"/>
              <a:gd name="connsiteX3" fmla="*/ 557872 w 9144000"/>
              <a:gd name="connsiteY3" fmla="*/ 1111620 h 3282950"/>
              <a:gd name="connsiteX4" fmla="*/ 653749 w 9144000"/>
              <a:gd name="connsiteY4" fmla="*/ 992951 h 3282950"/>
              <a:gd name="connsiteX5" fmla="*/ 740039 w 9144000"/>
              <a:gd name="connsiteY5" fmla="*/ 534884 h 3282950"/>
              <a:gd name="connsiteX6" fmla="*/ 695296 w 9144000"/>
              <a:gd name="connsiteY6" fmla="*/ 556314 h 3282950"/>
              <a:gd name="connsiteX7" fmla="*/ 695296 w 9144000"/>
              <a:gd name="connsiteY7" fmla="*/ 980897 h 3282950"/>
              <a:gd name="connsiteX8" fmla="*/ 567459 w 9144000"/>
              <a:gd name="connsiteY8" fmla="*/ 1138944 h 3282950"/>
              <a:gd name="connsiteX9" fmla="*/ 500345 w 9144000"/>
              <a:gd name="connsiteY9" fmla="*/ 1126889 h 3282950"/>
              <a:gd name="connsiteX10" fmla="*/ 597554 w 9144000"/>
              <a:gd name="connsiteY10" fmla="*/ 1161177 h 3282950"/>
              <a:gd name="connsiteX11" fmla="*/ 740039 w 9144000"/>
              <a:gd name="connsiteY11" fmla="*/ 974200 h 3282950"/>
              <a:gd name="connsiteX12" fmla="*/ 827927 w 9144000"/>
              <a:gd name="connsiteY12" fmla="*/ 496310 h 3282950"/>
              <a:gd name="connsiteX13" fmla="*/ 782652 w 9144000"/>
              <a:gd name="connsiteY13" fmla="*/ 517740 h 3282950"/>
              <a:gd name="connsiteX14" fmla="*/ 782652 w 9144000"/>
              <a:gd name="connsiteY14" fmla="*/ 978486 h 3282950"/>
              <a:gd name="connsiteX15" fmla="*/ 612735 w 9144000"/>
              <a:gd name="connsiteY15" fmla="*/ 1187965 h 3282950"/>
              <a:gd name="connsiteX16" fmla="*/ 532304 w 9144000"/>
              <a:gd name="connsiteY16" fmla="*/ 1172428 h 3282950"/>
              <a:gd name="connsiteX17" fmla="*/ 644694 w 9144000"/>
              <a:gd name="connsiteY17" fmla="*/ 1212074 h 3282950"/>
              <a:gd name="connsiteX18" fmla="*/ 827927 w 9144000"/>
              <a:gd name="connsiteY18" fmla="*/ 982236 h 3282950"/>
              <a:gd name="connsiteX19" fmla="*/ 917413 w 9144000"/>
              <a:gd name="connsiteY19" fmla="*/ 457200 h 3282950"/>
              <a:gd name="connsiteX20" fmla="*/ 871072 w 9144000"/>
              <a:gd name="connsiteY20" fmla="*/ 479166 h 3282950"/>
              <a:gd name="connsiteX21" fmla="*/ 871072 w 9144000"/>
              <a:gd name="connsiteY21" fmla="*/ 980093 h 3282950"/>
              <a:gd name="connsiteX22" fmla="*/ 665468 w 9144000"/>
              <a:gd name="connsiteY22" fmla="*/ 1236718 h 3282950"/>
              <a:gd name="connsiteX23" fmla="*/ 585037 w 9144000"/>
              <a:gd name="connsiteY23" fmla="*/ 1223324 h 3282950"/>
              <a:gd name="connsiteX24" fmla="*/ 704884 w 9144000"/>
              <a:gd name="connsiteY24" fmla="*/ 1260023 h 3282950"/>
              <a:gd name="connsiteX25" fmla="*/ 917413 w 9144000"/>
              <a:gd name="connsiteY25" fmla="*/ 988933 h 3282950"/>
              <a:gd name="connsiteX26" fmla="*/ 0 w 9144000"/>
              <a:gd name="connsiteY26" fmla="*/ 0 h 3282950"/>
              <a:gd name="connsiteX27" fmla="*/ 9144000 w 9144000"/>
              <a:gd name="connsiteY27" fmla="*/ 0 h 3282950"/>
              <a:gd name="connsiteX28" fmla="*/ 9144000 w 9144000"/>
              <a:gd name="connsiteY28" fmla="*/ 3282950 h 3282950"/>
              <a:gd name="connsiteX29" fmla="*/ 6537139 w 9144000"/>
              <a:gd name="connsiteY29" fmla="*/ 3282950 h 3282950"/>
              <a:gd name="connsiteX30" fmla="*/ 6994964 w 9144000"/>
              <a:gd name="connsiteY30" fmla="*/ 2447603 h 3282950"/>
              <a:gd name="connsiteX31" fmla="*/ 0 w 9144000"/>
              <a:gd name="connsiteY31" fmla="*/ 2447603 h 328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44000" h="3282950">
                <a:moveTo>
                  <a:pt x="653749" y="573726"/>
                </a:moveTo>
                <a:lnTo>
                  <a:pt x="457200" y="662929"/>
                </a:lnTo>
                <a:lnTo>
                  <a:pt x="457200" y="1003131"/>
                </a:lnTo>
                <a:cubicBezTo>
                  <a:pt x="457200" y="1067957"/>
                  <a:pt x="497682" y="1111620"/>
                  <a:pt x="557872" y="1111620"/>
                </a:cubicBezTo>
                <a:cubicBezTo>
                  <a:pt x="616996" y="1111352"/>
                  <a:pt x="653749" y="1067421"/>
                  <a:pt x="653749" y="992951"/>
                </a:cubicBezTo>
                <a:close/>
                <a:moveTo>
                  <a:pt x="740039" y="534884"/>
                </a:moveTo>
                <a:lnTo>
                  <a:pt x="695296" y="556314"/>
                </a:lnTo>
                <a:lnTo>
                  <a:pt x="695296" y="980897"/>
                </a:lnTo>
                <a:cubicBezTo>
                  <a:pt x="695296" y="1095548"/>
                  <a:pt x="646825" y="1138944"/>
                  <a:pt x="567459" y="1138944"/>
                </a:cubicBezTo>
                <a:cubicBezTo>
                  <a:pt x="547751" y="1138944"/>
                  <a:pt x="524847" y="1134390"/>
                  <a:pt x="500345" y="1126889"/>
                </a:cubicBezTo>
                <a:cubicBezTo>
                  <a:pt x="529108" y="1148855"/>
                  <a:pt x="562399" y="1161177"/>
                  <a:pt x="597554" y="1161177"/>
                </a:cubicBezTo>
                <a:cubicBezTo>
                  <a:pt x="681447" y="1161177"/>
                  <a:pt x="740039" y="1102780"/>
                  <a:pt x="740039" y="974200"/>
                </a:cubicBezTo>
                <a:close/>
                <a:moveTo>
                  <a:pt x="827927" y="496310"/>
                </a:moveTo>
                <a:lnTo>
                  <a:pt x="782652" y="517740"/>
                </a:lnTo>
                <a:lnTo>
                  <a:pt x="782652" y="978486"/>
                </a:lnTo>
                <a:cubicBezTo>
                  <a:pt x="782652" y="1123675"/>
                  <a:pt x="714472" y="1187965"/>
                  <a:pt x="612735" y="1187965"/>
                </a:cubicBezTo>
                <a:cubicBezTo>
                  <a:pt x="588233" y="1187965"/>
                  <a:pt x="560269" y="1181804"/>
                  <a:pt x="532304" y="1172428"/>
                </a:cubicBezTo>
                <a:cubicBezTo>
                  <a:pt x="565861" y="1197073"/>
                  <a:pt x="605811" y="1212074"/>
                  <a:pt x="644694" y="1212074"/>
                </a:cubicBezTo>
                <a:cubicBezTo>
                  <a:pt x="751225" y="1212074"/>
                  <a:pt x="827927" y="1134390"/>
                  <a:pt x="827927" y="982236"/>
                </a:cubicBezTo>
                <a:close/>
                <a:moveTo>
                  <a:pt x="917413" y="457200"/>
                </a:moveTo>
                <a:lnTo>
                  <a:pt x="871072" y="479166"/>
                </a:lnTo>
                <a:lnTo>
                  <a:pt x="871072" y="980093"/>
                </a:lnTo>
                <a:cubicBezTo>
                  <a:pt x="871072" y="1148319"/>
                  <a:pt x="786647" y="1236718"/>
                  <a:pt x="665468" y="1236718"/>
                </a:cubicBezTo>
                <a:cubicBezTo>
                  <a:pt x="636971" y="1236718"/>
                  <a:pt x="610338" y="1231896"/>
                  <a:pt x="585037" y="1223324"/>
                </a:cubicBezTo>
                <a:cubicBezTo>
                  <a:pt x="620991" y="1246897"/>
                  <a:pt x="661739" y="1260291"/>
                  <a:pt x="704884" y="1260023"/>
                </a:cubicBezTo>
                <a:cubicBezTo>
                  <a:pt x="829525" y="1260023"/>
                  <a:pt x="917413" y="1160374"/>
                  <a:pt x="917413" y="988933"/>
                </a:cubicBezTo>
                <a:close/>
                <a:moveTo>
                  <a:pt x="0" y="0"/>
                </a:moveTo>
                <a:lnTo>
                  <a:pt x="9144000" y="0"/>
                </a:lnTo>
                <a:lnTo>
                  <a:pt x="9144000" y="3282950"/>
                </a:lnTo>
                <a:lnTo>
                  <a:pt x="6537139" y="3282950"/>
                </a:lnTo>
                <a:lnTo>
                  <a:pt x="6994964" y="2447603"/>
                </a:lnTo>
                <a:lnTo>
                  <a:pt x="0" y="2447603"/>
                </a:lnTo>
                <a:close/>
              </a:path>
            </a:pathLst>
          </a:custGeom>
          <a:solidFill>
            <a:schemeClr val="tx2">
              <a:lumMod val="40000"/>
              <a:lumOff val="60000"/>
            </a:schemeClr>
          </a:solidFill>
        </p:spPr>
        <p:txBody>
          <a:bodyPr wrap="square" anchor="ctr">
            <a:noAutofit/>
          </a:bodyPr>
          <a:lstStyle>
            <a:lvl1pPr marL="0" indent="0" algn="ctr">
              <a:buNone/>
              <a:defRPr/>
            </a:lvl1pPr>
          </a:lstStyle>
          <a:p>
            <a:endParaRPr lang="en-US"/>
          </a:p>
        </p:txBody>
      </p:sp>
      <p:sp>
        <p:nvSpPr>
          <p:cNvPr id="19" name="Freeform 18">
            <a:extLst>
              <a:ext uri="{FF2B5EF4-FFF2-40B4-BE49-F238E27FC236}">
                <a16:creationId xmlns:a16="http://schemas.microsoft.com/office/drawing/2014/main" id="{539A4D35-6931-4846-8142-F3C6A4884AC0}"/>
              </a:ext>
            </a:extLst>
          </p:cNvPr>
          <p:cNvSpPr/>
          <p:nvPr userDrawn="1"/>
        </p:nvSpPr>
        <p:spPr>
          <a:xfrm>
            <a:off x="-31046" y="3258246"/>
            <a:ext cx="9365059" cy="1875421"/>
          </a:xfrm>
          <a:custGeom>
            <a:avLst/>
            <a:gdLst>
              <a:gd name="connsiteX0" fmla="*/ 0 w 7023794"/>
              <a:gd name="connsiteY0" fmla="*/ 0 h 1406566"/>
              <a:gd name="connsiteX1" fmla="*/ 7023794 w 7023794"/>
              <a:gd name="connsiteY1" fmla="*/ 0 h 1406566"/>
              <a:gd name="connsiteX2" fmla="*/ 6252903 w 7023794"/>
              <a:gd name="connsiteY2" fmla="*/ 1406566 h 1406566"/>
              <a:gd name="connsiteX3" fmla="*/ 0 w 7023794"/>
              <a:gd name="connsiteY3" fmla="*/ 1406566 h 1406566"/>
            </a:gdLst>
            <a:ahLst/>
            <a:cxnLst>
              <a:cxn ang="0">
                <a:pos x="connsiteX0" y="connsiteY0"/>
              </a:cxn>
              <a:cxn ang="0">
                <a:pos x="connsiteX1" y="connsiteY1"/>
              </a:cxn>
              <a:cxn ang="0">
                <a:pos x="connsiteX2" y="connsiteY2"/>
              </a:cxn>
              <a:cxn ang="0">
                <a:pos x="connsiteX3" y="connsiteY3"/>
              </a:cxn>
            </a:cxnLst>
            <a:rect l="l" t="t" r="r" b="b"/>
            <a:pathLst>
              <a:path w="7023794" h="1406566">
                <a:moveTo>
                  <a:pt x="0" y="0"/>
                </a:moveTo>
                <a:lnTo>
                  <a:pt x="7023794" y="0"/>
                </a:lnTo>
                <a:lnTo>
                  <a:pt x="6252903" y="1406566"/>
                </a:lnTo>
                <a:lnTo>
                  <a:pt x="0" y="140656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525383" y="3245931"/>
            <a:ext cx="7891553" cy="1850224"/>
          </a:xfrm>
        </p:spPr>
        <p:txBody>
          <a:bodyPr rIns="0" anchor="ctr" anchorCtr="0">
            <a:noAutofit/>
          </a:bodyPr>
          <a:lstStyle>
            <a:lvl1pPr algn="l">
              <a:lnSpc>
                <a:spcPct val="100000"/>
              </a:lnSpc>
              <a:defRPr sz="4267" spc="0" baseline="0">
                <a:solidFill>
                  <a:schemeClr val="bg1"/>
                </a:solidFill>
              </a:defRPr>
            </a:lvl1pPr>
          </a:lstStyle>
          <a:p>
            <a:r>
              <a:rPr lang="en-US"/>
              <a:t>Two-line title slide with light photo</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513809" y="5224207"/>
            <a:ext cx="7891553" cy="428635"/>
          </a:xfrm>
        </p:spPr>
        <p:txBody>
          <a:bodyPr rIns="0">
            <a:noAutofit/>
          </a:bodyPr>
          <a:lstStyle>
            <a:lvl1pPr marL="0" indent="0" algn="l">
              <a:buNone/>
              <a:defRPr sz="1867">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93B11AB8-EAC3-A64E-8232-B09EC712489C}"/>
              </a:ext>
            </a:extLst>
          </p:cNvPr>
          <p:cNvSpPr/>
          <p:nvPr userDrawn="1"/>
        </p:nvSpPr>
        <p:spPr>
          <a:xfrm>
            <a:off x="432261" y="6138955"/>
            <a:ext cx="11195232"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C6B4250A-775D-EF48-A209-44384C0A5ECC}"/>
              </a:ext>
            </a:extLst>
          </p:cNvPr>
          <p:cNvSpPr/>
          <p:nvPr userDrawn="1"/>
        </p:nvSpPr>
        <p:spPr>
          <a:xfrm>
            <a:off x="7655698" y="6321552"/>
            <a:ext cx="3926703"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 Placeholder 4">
            <a:extLst>
              <a:ext uri="{FF2B5EF4-FFF2-40B4-BE49-F238E27FC236}">
                <a16:creationId xmlns:a16="http://schemas.microsoft.com/office/drawing/2014/main" id="{75B10A8E-ECF9-C74E-B7FD-3BDFE9077857}"/>
              </a:ext>
            </a:extLst>
          </p:cNvPr>
          <p:cNvSpPr>
            <a:spLocks noGrp="1"/>
          </p:cNvSpPr>
          <p:nvPr>
            <p:ph type="body" sz="quarter" idx="12"/>
          </p:nvPr>
        </p:nvSpPr>
        <p:spPr>
          <a:xfrm>
            <a:off x="511451" y="6050870"/>
            <a:ext cx="3009900" cy="270245"/>
          </a:xfrm>
        </p:spPr>
        <p:txBody>
          <a:bodyPr/>
          <a:lstStyle>
            <a:lvl1pPr marL="0" indent="0">
              <a:buNone/>
              <a:defRPr sz="1333" b="0"/>
            </a:lvl1pPr>
            <a:lvl2pPr marL="118530" indent="0">
              <a:buNone/>
              <a:defRPr/>
            </a:lvl2pPr>
          </a:lstStyle>
          <a:p>
            <a:pPr lvl="0"/>
            <a:r>
              <a:rPr lang="en-US"/>
              <a:t>Click to edit</a:t>
            </a:r>
          </a:p>
        </p:txBody>
      </p:sp>
      <p:pic>
        <p:nvPicPr>
          <p:cNvPr id="14" name="Graphic 13">
            <a:extLst>
              <a:ext uri="{FF2B5EF4-FFF2-40B4-BE49-F238E27FC236}">
                <a16:creationId xmlns:a16="http://schemas.microsoft.com/office/drawing/2014/main" id="{ECDA4E95-43DD-BC47-A222-4ACDF811A36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080123" y="5709272"/>
            <a:ext cx="1549224" cy="536448"/>
          </a:xfrm>
          <a:prstGeom prst="rect">
            <a:avLst/>
          </a:prstGeom>
        </p:spPr>
      </p:pic>
    </p:spTree>
    <p:extLst>
      <p:ext uri="{BB962C8B-B14F-4D97-AF65-F5344CB8AC3E}">
        <p14:creationId xmlns:p14="http://schemas.microsoft.com/office/powerpoint/2010/main" val="15246306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content, and quo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7AF59D-8535-1140-B29B-79BC2486FF7B}"/>
              </a:ext>
            </a:extLst>
          </p:cNvPr>
          <p:cNvSpPr/>
          <p:nvPr userDrawn="1"/>
        </p:nvSpPr>
        <p:spPr>
          <a:xfrm>
            <a:off x="6989230" y="1577425"/>
            <a:ext cx="4604249" cy="30149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3" name="Content Placeholder 2">
            <a:extLst>
              <a:ext uri="{FF2B5EF4-FFF2-40B4-BE49-F238E27FC236}">
                <a16:creationId xmlns:a16="http://schemas.microsoft.com/office/drawing/2014/main" id="{6FFA7B42-D455-1E4D-9ED5-D09FA229AD73}"/>
              </a:ext>
            </a:extLst>
          </p:cNvPr>
          <p:cNvSpPr>
            <a:spLocks noGrp="1"/>
          </p:cNvSpPr>
          <p:nvPr>
            <p:ph idx="1"/>
          </p:nvPr>
        </p:nvSpPr>
        <p:spPr>
          <a:xfrm>
            <a:off x="499872" y="1462618"/>
            <a:ext cx="5364480" cy="4225577"/>
          </a:xfrm>
        </p:spPr>
        <p:txBody>
          <a:bodyPr/>
          <a:lstStyle>
            <a:lvl1pPr marL="122764" indent="-122764">
              <a:lnSpc>
                <a:spcPct val="100000"/>
              </a:lnSpc>
              <a:spcBef>
                <a:spcPts val="400"/>
              </a:spcBef>
              <a:spcAft>
                <a:spcPts val="800"/>
              </a:spcAft>
              <a:buClr>
                <a:schemeClr val="accent1"/>
              </a:buClr>
              <a:tabLst/>
              <a:defRPr sz="1900">
                <a:solidFill>
                  <a:schemeClr val="accent1"/>
                </a:solidFill>
                <a:latin typeface="+mn-lt"/>
              </a:defRPr>
            </a:lvl1pPr>
            <a:lvl2pPr marL="268811" indent="-129114">
              <a:lnSpc>
                <a:spcPct val="100000"/>
              </a:lnSpc>
              <a:spcBef>
                <a:spcPts val="0"/>
              </a:spcBef>
              <a:spcAft>
                <a:spcPts val="800"/>
              </a:spcAft>
              <a:buClr>
                <a:schemeClr val="accent1"/>
              </a:buClr>
              <a:buFont typeface="System Font Regular"/>
              <a:buChar char="-"/>
              <a:tabLst/>
              <a:defRPr sz="1900">
                <a:solidFill>
                  <a:schemeClr val="accent1"/>
                </a:solidFill>
                <a:latin typeface="+mn-lt"/>
              </a:defRPr>
            </a:lvl2pPr>
            <a:lvl3pPr marL="397923" indent="-118530">
              <a:lnSpc>
                <a:spcPct val="100000"/>
              </a:lnSpc>
              <a:spcBef>
                <a:spcPts val="0"/>
              </a:spcBef>
              <a:spcAft>
                <a:spcPts val="800"/>
              </a:spcAft>
              <a:buClr>
                <a:schemeClr val="accent1"/>
              </a:buClr>
              <a:tabLst/>
              <a:defRPr sz="1600">
                <a:solidFill>
                  <a:schemeClr val="accent1"/>
                </a:solidFill>
                <a:latin typeface="+mn-lt"/>
              </a:defRPr>
            </a:lvl3pPr>
            <a:lvl4pPr marL="527037" indent="-129114">
              <a:lnSpc>
                <a:spcPct val="100000"/>
              </a:lnSpc>
              <a:spcBef>
                <a:spcPts val="0"/>
              </a:spcBef>
              <a:spcAft>
                <a:spcPts val="800"/>
              </a:spcAft>
              <a:buClr>
                <a:schemeClr val="accent1"/>
              </a:buClr>
              <a:buFont typeface="System Font Regular"/>
              <a:buChar char="-"/>
              <a:tabLst/>
              <a:defRPr sz="1500">
                <a:solidFill>
                  <a:schemeClr val="accent1"/>
                </a:solidFill>
                <a:latin typeface="+mn-lt"/>
              </a:defRPr>
            </a:lvl4pPr>
            <a:lvl5pPr marL="666734" indent="-129114">
              <a:lnSpc>
                <a:spcPct val="100000"/>
              </a:lnSpc>
              <a:spcBef>
                <a:spcPts val="0"/>
              </a:spcBef>
              <a:spcAft>
                <a:spcPts val="800"/>
              </a:spcAft>
              <a:buClr>
                <a:schemeClr val="accent1"/>
              </a:buClr>
              <a:tabLst/>
              <a:defRPr sz="1400">
                <a:solidFill>
                  <a:schemeClr val="accent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0"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Text Placeholder 28">
            <a:extLst>
              <a:ext uri="{FF2B5EF4-FFF2-40B4-BE49-F238E27FC236}">
                <a16:creationId xmlns:a16="http://schemas.microsoft.com/office/drawing/2014/main" id="{8FF7021F-BE12-C345-B1FB-F328D09E0C8F}"/>
              </a:ext>
            </a:extLst>
          </p:cNvPr>
          <p:cNvSpPr>
            <a:spLocks noGrp="1"/>
          </p:cNvSpPr>
          <p:nvPr>
            <p:ph type="body" sz="quarter" idx="19"/>
          </p:nvPr>
        </p:nvSpPr>
        <p:spPr>
          <a:xfrm>
            <a:off x="7126515" y="1746568"/>
            <a:ext cx="4325259" cy="2845835"/>
          </a:xfrm>
        </p:spPr>
        <p:txBody>
          <a:bodyPr/>
          <a:lstStyle>
            <a:lvl1pPr marL="0" indent="0" algn="l">
              <a:buNone/>
              <a:defRPr sz="2667" b="1" spc="0" baseline="0">
                <a:solidFill>
                  <a:schemeClr val="accent1"/>
                </a:solidFill>
                <a:latin typeface="Georgia" panose="02040502050405020303" pitchFamily="18" charset="0"/>
              </a:defRPr>
            </a:lvl1pPr>
            <a:lvl2pPr marL="160863" indent="0">
              <a:buNone/>
              <a:defRPr sz="9600">
                <a:latin typeface="Georgia" panose="02040502050405020303" pitchFamily="18" charset="0"/>
              </a:defRPr>
            </a:lvl2pPr>
            <a:lvl3pPr marL="391574" indent="0">
              <a:buNone/>
              <a:defRPr sz="9600">
                <a:latin typeface="Georgia" panose="02040502050405020303" pitchFamily="18" charset="0"/>
              </a:defRPr>
            </a:lvl3pPr>
            <a:lvl4pPr marL="539736" indent="0">
              <a:buNone/>
              <a:defRPr sz="9600">
                <a:latin typeface="Georgia" panose="02040502050405020303" pitchFamily="18" charset="0"/>
              </a:defRPr>
            </a:lvl4pPr>
            <a:lvl5pPr marL="770447" indent="0">
              <a:buNone/>
              <a:defRPr sz="9600">
                <a:latin typeface="Georgia" panose="02040502050405020303" pitchFamily="18" charset="0"/>
              </a:defRPr>
            </a:lvl5pPr>
          </a:lstStyle>
          <a:p>
            <a:pPr lvl="0"/>
            <a:r>
              <a:rPr lang="en-US"/>
              <a:t>Click</a:t>
            </a:r>
          </a:p>
        </p:txBody>
      </p:sp>
      <p:sp>
        <p:nvSpPr>
          <p:cNvPr id="11" name="Footer Placeholder 3">
            <a:extLst>
              <a:ext uri="{FF2B5EF4-FFF2-40B4-BE49-F238E27FC236}">
                <a16:creationId xmlns:a16="http://schemas.microsoft.com/office/drawing/2014/main" id="{9D672EDB-2656-3845-AED8-A0E11A74F037}"/>
              </a:ext>
            </a:extLst>
          </p:cNvPr>
          <p:cNvSpPr>
            <a:spLocks noGrp="1"/>
          </p:cNvSpPr>
          <p:nvPr>
            <p:ph type="ftr" sz="quarter" idx="3"/>
          </p:nvPr>
        </p:nvSpPr>
        <p:spPr>
          <a:xfrm>
            <a:off x="7936346" y="6241565"/>
            <a:ext cx="3281821"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103606111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2 line), content, and quo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7AF59D-8535-1140-B29B-79BC2486FF7B}"/>
              </a:ext>
            </a:extLst>
          </p:cNvPr>
          <p:cNvSpPr/>
          <p:nvPr userDrawn="1"/>
        </p:nvSpPr>
        <p:spPr>
          <a:xfrm>
            <a:off x="6989230" y="1959612"/>
            <a:ext cx="4604249" cy="30149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0"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Text Placeholder 28">
            <a:extLst>
              <a:ext uri="{FF2B5EF4-FFF2-40B4-BE49-F238E27FC236}">
                <a16:creationId xmlns:a16="http://schemas.microsoft.com/office/drawing/2014/main" id="{8FF7021F-BE12-C345-B1FB-F328D09E0C8F}"/>
              </a:ext>
            </a:extLst>
          </p:cNvPr>
          <p:cNvSpPr>
            <a:spLocks noGrp="1"/>
          </p:cNvSpPr>
          <p:nvPr>
            <p:ph type="body" sz="quarter" idx="19"/>
          </p:nvPr>
        </p:nvSpPr>
        <p:spPr>
          <a:xfrm>
            <a:off x="7126515" y="2128754"/>
            <a:ext cx="4325259" cy="2845835"/>
          </a:xfrm>
        </p:spPr>
        <p:txBody>
          <a:bodyPr/>
          <a:lstStyle>
            <a:lvl1pPr marL="0" indent="0" algn="l">
              <a:buNone/>
              <a:defRPr sz="2667" b="1" spc="0" baseline="0">
                <a:solidFill>
                  <a:schemeClr val="accent1"/>
                </a:solidFill>
                <a:latin typeface="Georgia" panose="02040502050405020303" pitchFamily="18" charset="0"/>
              </a:defRPr>
            </a:lvl1pPr>
            <a:lvl2pPr marL="160863" indent="0">
              <a:buNone/>
              <a:defRPr sz="9600">
                <a:latin typeface="Georgia" panose="02040502050405020303" pitchFamily="18" charset="0"/>
              </a:defRPr>
            </a:lvl2pPr>
            <a:lvl3pPr marL="391574" indent="0">
              <a:buNone/>
              <a:defRPr sz="9600">
                <a:latin typeface="Georgia" panose="02040502050405020303" pitchFamily="18" charset="0"/>
              </a:defRPr>
            </a:lvl3pPr>
            <a:lvl4pPr marL="539736" indent="0">
              <a:buNone/>
              <a:defRPr sz="9600">
                <a:latin typeface="Georgia" panose="02040502050405020303" pitchFamily="18" charset="0"/>
              </a:defRPr>
            </a:lvl4pPr>
            <a:lvl5pPr marL="770447" indent="0">
              <a:buNone/>
              <a:defRPr sz="9600">
                <a:latin typeface="Georgia" panose="02040502050405020303" pitchFamily="18" charset="0"/>
              </a:defRPr>
            </a:lvl5pPr>
          </a:lstStyle>
          <a:p>
            <a:pPr lvl="0"/>
            <a:r>
              <a:rPr lang="en-US"/>
              <a:t>Click</a:t>
            </a:r>
          </a:p>
        </p:txBody>
      </p:sp>
      <p:sp>
        <p:nvSpPr>
          <p:cNvPr id="11" name="Footer Placeholder 3">
            <a:extLst>
              <a:ext uri="{FF2B5EF4-FFF2-40B4-BE49-F238E27FC236}">
                <a16:creationId xmlns:a16="http://schemas.microsoft.com/office/drawing/2014/main" id="{9D672EDB-2656-3845-AED8-A0E11A74F037}"/>
              </a:ext>
            </a:extLst>
          </p:cNvPr>
          <p:cNvSpPr>
            <a:spLocks noGrp="1"/>
          </p:cNvSpPr>
          <p:nvPr>
            <p:ph type="ftr" sz="quarter" idx="3"/>
          </p:nvPr>
        </p:nvSpPr>
        <p:spPr>
          <a:xfrm>
            <a:off x="7936346" y="6241565"/>
            <a:ext cx="3281821"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9" name="Content Placeholder 2">
            <a:extLst>
              <a:ext uri="{FF2B5EF4-FFF2-40B4-BE49-F238E27FC236}">
                <a16:creationId xmlns:a16="http://schemas.microsoft.com/office/drawing/2014/main" id="{6D16490D-0665-6F4D-9A29-A4051903B1F7}"/>
              </a:ext>
            </a:extLst>
          </p:cNvPr>
          <p:cNvSpPr>
            <a:spLocks noGrp="1"/>
          </p:cNvSpPr>
          <p:nvPr>
            <p:ph idx="15"/>
          </p:nvPr>
        </p:nvSpPr>
        <p:spPr>
          <a:xfrm>
            <a:off x="499872" y="1828800"/>
            <a:ext cx="5364480" cy="3865021"/>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marL="122764" marR="0" lvl="0" indent="-122764" algn="l" defTabSz="914377" rtl="0" eaLnBrk="1" fontAlgn="auto" latinLnBrk="0" hangingPunct="1">
              <a:lnSpc>
                <a:spcPct val="100000"/>
              </a:lnSpc>
              <a:spcBef>
                <a:spcPts val="400"/>
              </a:spcBef>
              <a:spcAft>
                <a:spcPts val="4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43AA5499-0B30-3845-8F4C-708EA873253C}"/>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932971736"/>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content and char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6400800" y="1426464"/>
            <a:ext cx="5181600" cy="4291584"/>
          </a:xfrm>
        </p:spPr>
        <p:txBody>
          <a:bodyPr anchor="ctr"/>
          <a:lstStyle>
            <a:lvl1pPr marL="0" indent="0" algn="ctr">
              <a:buNone/>
              <a:defRPr sz="1200">
                <a:solidFill>
                  <a:schemeClr val="accent1"/>
                </a:solidFill>
              </a:defRPr>
            </a:lvl1pPr>
          </a:lstStyle>
          <a:p>
            <a:endParaRPr lang="en-US"/>
          </a:p>
        </p:txBody>
      </p:sp>
      <p:sp>
        <p:nvSpPr>
          <p:cNvPr id="21" name="Content Placeholder 2">
            <a:extLst>
              <a:ext uri="{FF2B5EF4-FFF2-40B4-BE49-F238E27FC236}">
                <a16:creationId xmlns:a16="http://schemas.microsoft.com/office/drawing/2014/main" id="{7584C915-AEBA-9E46-B545-D476DC3D7F89}"/>
              </a:ext>
            </a:extLst>
          </p:cNvPr>
          <p:cNvSpPr>
            <a:spLocks noGrp="1"/>
          </p:cNvSpPr>
          <p:nvPr>
            <p:ph idx="15"/>
          </p:nvPr>
        </p:nvSpPr>
        <p:spPr>
          <a:xfrm>
            <a:off x="499872" y="1462617"/>
            <a:ext cx="5364480" cy="4231204"/>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Footer Placeholder 3">
            <a:extLst>
              <a:ext uri="{FF2B5EF4-FFF2-40B4-BE49-F238E27FC236}">
                <a16:creationId xmlns:a16="http://schemas.microsoft.com/office/drawing/2014/main" id="{593C8B9C-2327-2A43-9C91-A40CC38C2125}"/>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84428307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2-line), content and chart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6400800" y="1792224"/>
            <a:ext cx="5181600" cy="3901440"/>
          </a:xfrm>
        </p:spPr>
        <p:txBody>
          <a:bodyPr anchor="ctr"/>
          <a:lstStyle>
            <a:lvl1pPr marL="0" indent="0" algn="ctr">
              <a:buNone/>
              <a:defRPr sz="1200">
                <a:solidFill>
                  <a:schemeClr val="accent1"/>
                </a:solidFill>
              </a:defRPr>
            </a:lvl1pPr>
          </a:lstStyle>
          <a:p>
            <a:endParaRPr lang="en-US"/>
          </a:p>
        </p:txBody>
      </p:sp>
      <p:sp>
        <p:nvSpPr>
          <p:cNvPr id="20" name="Footer Placeholder 3">
            <a:extLst>
              <a:ext uri="{FF2B5EF4-FFF2-40B4-BE49-F238E27FC236}">
                <a16:creationId xmlns:a16="http://schemas.microsoft.com/office/drawing/2014/main" id="{593C8B9C-2327-2A43-9C91-A40CC38C2125}"/>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50" name="Content Placeholder 2">
            <a:extLst>
              <a:ext uri="{FF2B5EF4-FFF2-40B4-BE49-F238E27FC236}">
                <a16:creationId xmlns:a16="http://schemas.microsoft.com/office/drawing/2014/main" id="{254BAD4D-A958-A440-B45A-D94955E74A05}"/>
              </a:ext>
            </a:extLst>
          </p:cNvPr>
          <p:cNvSpPr>
            <a:spLocks noGrp="1"/>
          </p:cNvSpPr>
          <p:nvPr>
            <p:ph idx="15"/>
          </p:nvPr>
        </p:nvSpPr>
        <p:spPr>
          <a:xfrm>
            <a:off x="499872" y="1828802"/>
            <a:ext cx="5364480" cy="3865021"/>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marL="122764" marR="0" lvl="0" indent="-122764" algn="l" defTabSz="914377" rtl="0" eaLnBrk="1" fontAlgn="auto" latinLnBrk="0" hangingPunct="1">
              <a:lnSpc>
                <a:spcPct val="100000"/>
              </a:lnSpc>
              <a:spcBef>
                <a:spcPts val="400"/>
              </a:spcBef>
              <a:spcAft>
                <a:spcPts val="4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 name="Title 1">
            <a:extLst>
              <a:ext uri="{FF2B5EF4-FFF2-40B4-BE49-F238E27FC236}">
                <a16:creationId xmlns:a16="http://schemas.microsoft.com/office/drawing/2014/main" id="{30378E39-EE63-5F43-BA84-E27BA0E2F43D}"/>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24659904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content and char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3" name="Content Placeholder 2">
            <a:extLst>
              <a:ext uri="{FF2B5EF4-FFF2-40B4-BE49-F238E27FC236}">
                <a16:creationId xmlns:a16="http://schemas.microsoft.com/office/drawing/2014/main" id="{6FFA7B42-D455-1E4D-9ED5-D09FA229AD73}"/>
              </a:ext>
            </a:extLst>
          </p:cNvPr>
          <p:cNvSpPr>
            <a:spLocks noGrp="1"/>
          </p:cNvSpPr>
          <p:nvPr>
            <p:ph idx="1"/>
          </p:nvPr>
        </p:nvSpPr>
        <p:spPr>
          <a:xfrm>
            <a:off x="499873" y="1463041"/>
            <a:ext cx="4702895" cy="4225577"/>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58227" indent="-112181">
              <a:lnSpc>
                <a:spcPct val="100000"/>
              </a:lnSpc>
              <a:spcBef>
                <a:spcPts val="0"/>
              </a:spcBef>
              <a:spcAft>
                <a:spcPts val="800"/>
              </a:spcAft>
              <a:buClr>
                <a:schemeClr val="accent1"/>
              </a:buClr>
              <a:buFont typeface="System Font Regular"/>
              <a:buChar char="-"/>
              <a:tabLst/>
              <a:defRPr sz="1900">
                <a:solidFill>
                  <a:schemeClr val="accent1"/>
                </a:solidFill>
              </a:defRPr>
            </a:lvl2pPr>
            <a:lvl3pPr marL="376757" indent="-107948">
              <a:lnSpc>
                <a:spcPct val="100000"/>
              </a:lnSpc>
              <a:spcBef>
                <a:spcPts val="0"/>
              </a:spcBef>
              <a:spcAft>
                <a:spcPts val="800"/>
              </a:spcAft>
              <a:buClr>
                <a:schemeClr val="accent1"/>
              </a:buClr>
              <a:tabLst/>
              <a:defRPr sz="1600">
                <a:solidFill>
                  <a:schemeClr val="accent1"/>
                </a:solidFill>
              </a:defRPr>
            </a:lvl3pPr>
            <a:lvl4pPr marL="484705" indent="-107948">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118530">
              <a:lnSpc>
                <a:spcPct val="100000"/>
              </a:lnSpc>
              <a:spcBef>
                <a:spcPts val="0"/>
              </a:spcBef>
              <a:spcAft>
                <a:spcPts val="800"/>
              </a:spcAft>
              <a:buClr>
                <a:schemeClr val="accent1"/>
              </a:buClr>
              <a:tabLst/>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5393267" y="1461449"/>
            <a:ext cx="6278880" cy="4218432"/>
          </a:xfrm>
        </p:spPr>
        <p:txBody>
          <a:bodyPr anchor="ctr"/>
          <a:lstStyle>
            <a:lvl1pPr marL="0" indent="0" algn="ctr">
              <a:buNone/>
              <a:defRPr sz="1200">
                <a:solidFill>
                  <a:schemeClr val="accent1"/>
                </a:solidFill>
              </a:defRPr>
            </a:lvl1pPr>
          </a:lstStyle>
          <a:p>
            <a:endParaRPr lang="en-US"/>
          </a:p>
        </p:txBody>
      </p:sp>
      <p:sp>
        <p:nvSpPr>
          <p:cNvPr id="28" name="Footer Placeholder 3">
            <a:extLst>
              <a:ext uri="{FF2B5EF4-FFF2-40B4-BE49-F238E27FC236}">
                <a16:creationId xmlns:a16="http://schemas.microsoft.com/office/drawing/2014/main" id="{73CCDD9D-AE73-5B4E-8E6D-1B5B9FA6A313}"/>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Tree>
    <p:extLst>
      <p:ext uri="{BB962C8B-B14F-4D97-AF65-F5344CB8AC3E}">
        <p14:creationId xmlns:p14="http://schemas.microsoft.com/office/powerpoint/2010/main" val="175924094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2-line), content and chart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5388864" y="1828801"/>
            <a:ext cx="6278880" cy="3864864"/>
          </a:xfrm>
        </p:spPr>
        <p:txBody>
          <a:bodyPr anchor="ctr"/>
          <a:lstStyle>
            <a:lvl1pPr marL="0" indent="0" algn="ctr">
              <a:buNone/>
              <a:defRPr sz="1200">
                <a:solidFill>
                  <a:schemeClr val="accent1"/>
                </a:solidFill>
              </a:defRPr>
            </a:lvl1pPr>
          </a:lstStyle>
          <a:p>
            <a:endParaRPr lang="en-US"/>
          </a:p>
        </p:txBody>
      </p:sp>
      <p:sp>
        <p:nvSpPr>
          <p:cNvPr id="28" name="Footer Placeholder 3">
            <a:extLst>
              <a:ext uri="{FF2B5EF4-FFF2-40B4-BE49-F238E27FC236}">
                <a16:creationId xmlns:a16="http://schemas.microsoft.com/office/drawing/2014/main" id="{73CCDD9D-AE73-5B4E-8E6D-1B5B9FA6A313}"/>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63" name="Content Placeholder 2">
            <a:extLst>
              <a:ext uri="{FF2B5EF4-FFF2-40B4-BE49-F238E27FC236}">
                <a16:creationId xmlns:a16="http://schemas.microsoft.com/office/drawing/2014/main" id="{1EF2830B-505D-3247-9562-60314ACE4164}"/>
              </a:ext>
            </a:extLst>
          </p:cNvPr>
          <p:cNvSpPr>
            <a:spLocks noGrp="1"/>
          </p:cNvSpPr>
          <p:nvPr>
            <p:ph idx="15"/>
          </p:nvPr>
        </p:nvSpPr>
        <p:spPr>
          <a:xfrm>
            <a:off x="499873" y="1828802"/>
            <a:ext cx="4702895" cy="3865021"/>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marL="122764" marR="0" lvl="0" indent="-122764" algn="l" defTabSz="914377" rtl="0" eaLnBrk="1" fontAlgn="auto" latinLnBrk="0" hangingPunct="1">
              <a:lnSpc>
                <a:spcPct val="100000"/>
              </a:lnSpc>
              <a:spcBef>
                <a:spcPts val="400"/>
              </a:spcBef>
              <a:spcAft>
                <a:spcPts val="4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4" name="Title 1">
            <a:extLst>
              <a:ext uri="{FF2B5EF4-FFF2-40B4-BE49-F238E27FC236}">
                <a16:creationId xmlns:a16="http://schemas.microsoft.com/office/drawing/2014/main" id="{961B6958-FC02-3943-AAE0-C24A8AD0B6BB}"/>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18072119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content and chart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512064" y="1280160"/>
            <a:ext cx="11192256" cy="4413504"/>
          </a:xfrm>
        </p:spPr>
        <p:txBody>
          <a:bodyPr anchor="ctr"/>
          <a:lstStyle>
            <a:lvl1pPr marL="0" indent="0" algn="ctr">
              <a:buFont typeface="Arial" panose="020B0604020202020204" pitchFamily="34" charset="0"/>
              <a:buNone/>
              <a:defRPr sz="1200">
                <a:solidFill>
                  <a:schemeClr val="accent1"/>
                </a:solidFill>
              </a:defRPr>
            </a:lvl1pPr>
          </a:lstStyle>
          <a:p>
            <a:endParaRPr lang="en-US"/>
          </a:p>
        </p:txBody>
      </p:sp>
      <p:sp>
        <p:nvSpPr>
          <p:cNvPr id="16" name="Footer Placeholder 3">
            <a:extLst>
              <a:ext uri="{FF2B5EF4-FFF2-40B4-BE49-F238E27FC236}">
                <a16:creationId xmlns:a16="http://schemas.microsoft.com/office/drawing/2014/main" id="{5219E52D-E660-1842-9FA4-3E9C0B97A407}"/>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63" name="Title 1">
            <a:extLst>
              <a:ext uri="{FF2B5EF4-FFF2-40B4-BE49-F238E27FC236}">
                <a16:creationId xmlns:a16="http://schemas.microsoft.com/office/drawing/2014/main" id="{9B91C294-EF6A-8D47-BC58-4FB5C91EF5ED}"/>
              </a:ext>
            </a:extLst>
          </p:cNvPr>
          <p:cNvSpPr>
            <a:spLocks noGrp="1"/>
          </p:cNvSpPr>
          <p:nvPr>
            <p:ph type="title" hasCustomPrompt="1"/>
          </p:nvPr>
        </p:nvSpPr>
        <p:spPr>
          <a:xfrm>
            <a:off x="517233" y="469287"/>
            <a:ext cx="11082528" cy="694893"/>
          </a:xfrm>
        </p:spPr>
        <p:txBody>
          <a:bodyPr/>
          <a:lstStyle>
            <a:lvl1pPr>
              <a:lnSpc>
                <a:spcPct val="100000"/>
              </a:lnSpc>
              <a:defRPr sz="3200"/>
            </a:lvl1pPr>
          </a:lstStyle>
          <a:p>
            <a:r>
              <a:rPr lang="en-US"/>
              <a:t>Click to add a title style</a:t>
            </a:r>
          </a:p>
        </p:txBody>
      </p:sp>
    </p:spTree>
    <p:extLst>
      <p:ext uri="{BB962C8B-B14F-4D97-AF65-F5344CB8AC3E}">
        <p14:creationId xmlns:p14="http://schemas.microsoft.com/office/powerpoint/2010/main" val="1691013558"/>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2-line), content and chart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512064" y="1670304"/>
            <a:ext cx="11192256" cy="4023360"/>
          </a:xfrm>
        </p:spPr>
        <p:txBody>
          <a:bodyPr anchor="ctr"/>
          <a:lstStyle>
            <a:lvl1pPr marL="0" indent="0" algn="ctr">
              <a:buFont typeface="Arial" panose="020B0604020202020204" pitchFamily="34" charset="0"/>
              <a:buNone/>
              <a:defRPr sz="1200">
                <a:solidFill>
                  <a:schemeClr val="accent1"/>
                </a:solidFill>
              </a:defRPr>
            </a:lvl1pPr>
          </a:lstStyle>
          <a:p>
            <a:endParaRPr lang="en-US"/>
          </a:p>
        </p:txBody>
      </p:sp>
      <p:sp>
        <p:nvSpPr>
          <p:cNvPr id="16" name="Footer Placeholder 3">
            <a:extLst>
              <a:ext uri="{FF2B5EF4-FFF2-40B4-BE49-F238E27FC236}">
                <a16:creationId xmlns:a16="http://schemas.microsoft.com/office/drawing/2014/main" id="{5219E52D-E660-1842-9FA4-3E9C0B97A407}"/>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63" name="Title 1">
            <a:extLst>
              <a:ext uri="{FF2B5EF4-FFF2-40B4-BE49-F238E27FC236}">
                <a16:creationId xmlns:a16="http://schemas.microsoft.com/office/drawing/2014/main" id="{9B91C294-EF6A-8D47-BC58-4FB5C91EF5ED}"/>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509339059"/>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p:nvPr>
        </p:nvSpPr>
        <p:spPr>
          <a:xfrm>
            <a:off x="517234" y="469286"/>
            <a:ext cx="11096132" cy="732508"/>
          </a:xfrm>
        </p:spPr>
        <p:txBody>
          <a:bodyPr vert="horz" lIns="91440" tIns="45720" rIns="91440" bIns="45720" rtlCol="0" anchor="t" anchorCtr="0">
            <a:noAutofit/>
          </a:bodyPr>
          <a:lstStyle>
            <a:lvl1pPr>
              <a:lnSpc>
                <a:spcPct val="100000"/>
              </a:lnSpc>
              <a:defRPr lang="en-US"/>
            </a:lvl1pPr>
          </a:lstStyle>
          <a:p>
            <a:pPr lvl="0"/>
            <a:r>
              <a:rPr lang="en-US"/>
              <a:t>Click to edit Master title style</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36345" y="6241565"/>
            <a:ext cx="3283772" cy="366183"/>
          </a:xfrm>
          <a:prstGeom prst="rect">
            <a:avLst/>
          </a:prstGeom>
        </p:spPr>
        <p:txBody>
          <a:bodyPr vert="horz" lIns="91440" tIns="45720" rIns="91440" bIns="45720" rtlCol="0" anchor="ctr"/>
          <a:lstStyle>
            <a:lvl1pPr algn="r">
              <a:buClr>
                <a:schemeClr val="accent1"/>
              </a:buClr>
              <a:defRPr sz="1067">
                <a:solidFill>
                  <a:schemeClr val="accent1"/>
                </a:solidFill>
              </a:defRPr>
            </a:lvl1pPr>
          </a:lstStyle>
          <a:p>
            <a:r>
              <a:rPr lang="en-US"/>
              <a:t>Type division name here</a:t>
            </a:r>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2100304" y="1882026"/>
            <a:ext cx="7909277" cy="3093949"/>
          </a:xfrm>
        </p:spPr>
        <p:txBody>
          <a:bodyPr anchor="ctr" anchorCtr="0"/>
          <a:lstStyle>
            <a:lvl1pPr marL="256111" indent="-256111">
              <a:spcBef>
                <a:spcPts val="800"/>
              </a:spcBef>
              <a:spcAft>
                <a:spcPts val="400"/>
              </a:spcAft>
              <a:buClr>
                <a:schemeClr val="accent1"/>
              </a:buClr>
              <a:buFont typeface="+mj-lt"/>
              <a:buAutoNum type="arabicPeriod"/>
              <a:tabLst/>
              <a:defRPr sz="1900"/>
            </a:lvl1pPr>
            <a:lvl2pPr marL="396875" indent="-149225">
              <a:spcBef>
                <a:spcPts val="0"/>
              </a:spcBef>
              <a:spcAft>
                <a:spcPts val="400"/>
              </a:spcAft>
              <a:buClr>
                <a:schemeClr val="accent1"/>
              </a:buClr>
              <a:buFont typeface="Arial" panose="020B0604020202020204" pitchFamily="34" charset="0"/>
              <a:buChar char="•"/>
              <a:tabLst/>
              <a:defRPr sz="1700"/>
            </a:lvl2pPr>
            <a:lvl3pPr marL="520687" indent="-304792">
              <a:spcBef>
                <a:spcPts val="0"/>
              </a:spcBef>
              <a:spcAft>
                <a:spcPts val="400"/>
              </a:spcAft>
              <a:buFont typeface="+mj-lt"/>
              <a:buAutoNum type="arabicPeriod"/>
              <a:defRPr sz="1467"/>
            </a:lvl3pPr>
            <a:lvl4pPr marL="626518" indent="-304792">
              <a:spcBef>
                <a:spcPts val="0"/>
              </a:spcBef>
              <a:spcAft>
                <a:spcPts val="400"/>
              </a:spcAft>
              <a:buFont typeface="+mj-lt"/>
              <a:buAutoNum type="arabicPeriod"/>
              <a:defRPr sz="1400"/>
            </a:lvl4pPr>
            <a:lvl5pPr marL="719649" indent="-304792">
              <a:spcBef>
                <a:spcPts val="0"/>
              </a:spcBef>
              <a:spcAft>
                <a:spcPts val="400"/>
              </a:spcAft>
              <a:buFont typeface="+mj-lt"/>
              <a:buAutoNum type="arabicPeriod"/>
              <a:defRPr sz="1333"/>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144604880"/>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Four sections w/ number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7489855-8317-B94A-AEDA-A5FFAA2CD60C}"/>
              </a:ext>
            </a:extLst>
          </p:cNvPr>
          <p:cNvSpPr>
            <a:spLocks noGrp="1"/>
          </p:cNvSpPr>
          <p:nvPr>
            <p:ph type="sldNum" sz="quarter" idx="10"/>
          </p:nvPr>
        </p:nvSpPr>
        <p:spPr/>
        <p:txBody>
          <a:bodyPr/>
          <a:lstStyle/>
          <a:p>
            <a:fld id="{66DE20E4-D496-034F-914D-F7F15B93E95B}" type="slidenum">
              <a:rPr lang="en-US" smtClean="0"/>
              <a:pPr/>
              <a:t>‹#›</a:t>
            </a:fld>
            <a:endParaRPr lang="en-US"/>
          </a:p>
        </p:txBody>
      </p:sp>
      <p:cxnSp>
        <p:nvCxnSpPr>
          <p:cNvPr id="5" name="Straight Connector 4">
            <a:extLst>
              <a:ext uri="{FF2B5EF4-FFF2-40B4-BE49-F238E27FC236}">
                <a16:creationId xmlns:a16="http://schemas.microsoft.com/office/drawing/2014/main" id="{45C0617B-A41B-B94F-A8DE-6993D064F9CD}"/>
              </a:ext>
            </a:extLst>
          </p:cNvPr>
          <p:cNvCxnSpPr>
            <a:cxnSpLocks/>
          </p:cNvCxnSpPr>
          <p:nvPr userDrawn="1"/>
        </p:nvCxnSpPr>
        <p:spPr>
          <a:xfrm flipH="1">
            <a:off x="1174582" y="1859644"/>
            <a:ext cx="9842839" cy="0"/>
          </a:xfrm>
          <a:prstGeom prst="line">
            <a:avLst/>
          </a:prstGeom>
          <a:noFill/>
          <a:ln w="9525" cap="flat" cmpd="sng" algn="ctr">
            <a:solidFill>
              <a:schemeClr val="tx2">
                <a:lumMod val="60000"/>
                <a:lumOff val="40000"/>
              </a:schemeClr>
            </a:solidFill>
            <a:prstDash val="solid"/>
          </a:ln>
          <a:effectLst/>
        </p:spPr>
      </p:cxnSp>
      <p:cxnSp>
        <p:nvCxnSpPr>
          <p:cNvPr id="6" name="Straight Connector 5">
            <a:extLst>
              <a:ext uri="{FF2B5EF4-FFF2-40B4-BE49-F238E27FC236}">
                <a16:creationId xmlns:a16="http://schemas.microsoft.com/office/drawing/2014/main" id="{C370CE82-930F-F04F-9C79-0DB4507F891E}"/>
              </a:ext>
            </a:extLst>
          </p:cNvPr>
          <p:cNvCxnSpPr>
            <a:cxnSpLocks/>
          </p:cNvCxnSpPr>
          <p:nvPr userDrawn="1"/>
        </p:nvCxnSpPr>
        <p:spPr>
          <a:xfrm flipH="1">
            <a:off x="1174581" y="3200217"/>
            <a:ext cx="9842840" cy="0"/>
          </a:xfrm>
          <a:prstGeom prst="line">
            <a:avLst/>
          </a:prstGeom>
          <a:noFill/>
          <a:ln w="9525" cap="flat" cmpd="sng" algn="ctr">
            <a:solidFill>
              <a:schemeClr val="tx2">
                <a:lumMod val="60000"/>
                <a:lumOff val="40000"/>
              </a:schemeClr>
            </a:solidFill>
            <a:prstDash val="solid"/>
          </a:ln>
          <a:effectLst/>
        </p:spPr>
      </p:cxnSp>
      <p:cxnSp>
        <p:nvCxnSpPr>
          <p:cNvPr id="7" name="Straight Connector 6">
            <a:extLst>
              <a:ext uri="{FF2B5EF4-FFF2-40B4-BE49-F238E27FC236}">
                <a16:creationId xmlns:a16="http://schemas.microsoft.com/office/drawing/2014/main" id="{3A4F78B3-98DE-5B49-85FD-A2910B7B5517}"/>
              </a:ext>
            </a:extLst>
          </p:cNvPr>
          <p:cNvCxnSpPr>
            <a:cxnSpLocks/>
          </p:cNvCxnSpPr>
          <p:nvPr userDrawn="1"/>
        </p:nvCxnSpPr>
        <p:spPr>
          <a:xfrm flipH="1">
            <a:off x="1174581" y="4540791"/>
            <a:ext cx="9842840" cy="0"/>
          </a:xfrm>
          <a:prstGeom prst="line">
            <a:avLst/>
          </a:prstGeom>
          <a:noFill/>
          <a:ln w="9525" cap="flat" cmpd="sng" algn="ctr">
            <a:solidFill>
              <a:schemeClr val="tx2">
                <a:lumMod val="60000"/>
                <a:lumOff val="40000"/>
              </a:schemeClr>
            </a:solidFill>
            <a:prstDash val="solid"/>
          </a:ln>
          <a:effectLst/>
        </p:spPr>
      </p:cxnSp>
      <p:sp>
        <p:nvSpPr>
          <p:cNvPr id="34" name="Text Placeholder 33">
            <a:extLst>
              <a:ext uri="{FF2B5EF4-FFF2-40B4-BE49-F238E27FC236}">
                <a16:creationId xmlns:a16="http://schemas.microsoft.com/office/drawing/2014/main" id="{9CB06751-CB75-614D-A598-4763478A2CC7}"/>
              </a:ext>
            </a:extLst>
          </p:cNvPr>
          <p:cNvSpPr>
            <a:spLocks noGrp="1"/>
          </p:cNvSpPr>
          <p:nvPr userDrawn="1">
            <p:ph type="body" sz="quarter" idx="12" hasCustomPrompt="1"/>
          </p:nvPr>
        </p:nvSpPr>
        <p:spPr>
          <a:xfrm>
            <a:off x="1174581" y="732592"/>
            <a:ext cx="1072896"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333" b="1">
                <a:solidFill>
                  <a:schemeClr val="accent1"/>
                </a:solidFill>
                <a:latin typeface="+mn-lt"/>
                <a:cs typeface="Times New Roman" panose="02020603050405020304" pitchFamily="18" charset="0"/>
              </a:defRPr>
            </a:lvl1pPr>
            <a:lvl2pPr>
              <a:defRPr sz="5333">
                <a:solidFill>
                  <a:schemeClr val="bg1"/>
                </a:solidFill>
                <a:latin typeface="+mj-lt"/>
              </a:defRPr>
            </a:lvl2pPr>
            <a:lvl3pPr>
              <a:defRPr sz="5333">
                <a:solidFill>
                  <a:schemeClr val="bg1"/>
                </a:solidFill>
                <a:latin typeface="+mj-lt"/>
              </a:defRPr>
            </a:lvl3pPr>
            <a:lvl4pPr>
              <a:defRPr sz="5333">
                <a:solidFill>
                  <a:schemeClr val="bg1"/>
                </a:solidFill>
                <a:latin typeface="+mj-lt"/>
              </a:defRPr>
            </a:lvl4pPr>
            <a:lvl5pPr>
              <a:defRPr sz="5333">
                <a:solidFill>
                  <a:schemeClr val="bg1"/>
                </a:solidFill>
                <a:latin typeface="+mj-lt"/>
              </a:defRPr>
            </a:lvl5pPr>
          </a:lstStyle>
          <a:p>
            <a:pPr lvl="0"/>
            <a:r>
              <a:rPr lang="en-US"/>
              <a:t>#</a:t>
            </a:r>
          </a:p>
        </p:txBody>
      </p:sp>
      <p:sp>
        <p:nvSpPr>
          <p:cNvPr id="35" name="Text Placeholder 33">
            <a:extLst>
              <a:ext uri="{FF2B5EF4-FFF2-40B4-BE49-F238E27FC236}">
                <a16:creationId xmlns:a16="http://schemas.microsoft.com/office/drawing/2014/main" id="{0F5B778C-62CF-294F-A8A7-ADB8D30F7E4B}"/>
              </a:ext>
            </a:extLst>
          </p:cNvPr>
          <p:cNvSpPr>
            <a:spLocks noGrp="1"/>
          </p:cNvSpPr>
          <p:nvPr userDrawn="1">
            <p:ph type="body" sz="quarter" idx="13" hasCustomPrompt="1"/>
          </p:nvPr>
        </p:nvSpPr>
        <p:spPr>
          <a:xfrm>
            <a:off x="1174581" y="2073665"/>
            <a:ext cx="1072896"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333" b="1">
                <a:solidFill>
                  <a:schemeClr val="accent1"/>
                </a:solidFill>
                <a:latin typeface="+mn-lt"/>
                <a:cs typeface="Times New Roman" panose="02020603050405020304" pitchFamily="18" charset="0"/>
              </a:defRPr>
            </a:lvl1pPr>
            <a:lvl2pPr>
              <a:defRPr sz="5333">
                <a:solidFill>
                  <a:schemeClr val="bg1"/>
                </a:solidFill>
                <a:latin typeface="+mj-lt"/>
              </a:defRPr>
            </a:lvl2pPr>
            <a:lvl3pPr>
              <a:defRPr sz="5333">
                <a:solidFill>
                  <a:schemeClr val="bg1"/>
                </a:solidFill>
                <a:latin typeface="+mj-lt"/>
              </a:defRPr>
            </a:lvl3pPr>
            <a:lvl4pPr>
              <a:defRPr sz="5333">
                <a:solidFill>
                  <a:schemeClr val="bg1"/>
                </a:solidFill>
                <a:latin typeface="+mj-lt"/>
              </a:defRPr>
            </a:lvl4pPr>
            <a:lvl5pPr>
              <a:defRPr sz="5333">
                <a:solidFill>
                  <a:schemeClr val="bg1"/>
                </a:solidFill>
                <a:latin typeface="+mj-lt"/>
              </a:defRPr>
            </a:lvl5pPr>
          </a:lstStyle>
          <a:p>
            <a:pPr lvl="0"/>
            <a:r>
              <a:rPr lang="en-US"/>
              <a:t>#</a:t>
            </a:r>
          </a:p>
        </p:txBody>
      </p:sp>
      <p:sp>
        <p:nvSpPr>
          <p:cNvPr id="36" name="Text Placeholder 33">
            <a:extLst>
              <a:ext uri="{FF2B5EF4-FFF2-40B4-BE49-F238E27FC236}">
                <a16:creationId xmlns:a16="http://schemas.microsoft.com/office/drawing/2014/main" id="{0C74DA92-54F5-534D-89FC-7CCB28538954}"/>
              </a:ext>
            </a:extLst>
          </p:cNvPr>
          <p:cNvSpPr>
            <a:spLocks noGrp="1"/>
          </p:cNvSpPr>
          <p:nvPr userDrawn="1">
            <p:ph type="body" sz="quarter" idx="14" hasCustomPrompt="1"/>
          </p:nvPr>
        </p:nvSpPr>
        <p:spPr>
          <a:xfrm>
            <a:off x="1174581" y="3414239"/>
            <a:ext cx="1072896"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333" b="1">
                <a:solidFill>
                  <a:schemeClr val="accent1"/>
                </a:solidFill>
                <a:latin typeface="+mn-lt"/>
                <a:cs typeface="Times New Roman" panose="02020603050405020304" pitchFamily="18" charset="0"/>
              </a:defRPr>
            </a:lvl1pPr>
            <a:lvl2pPr>
              <a:defRPr sz="5333">
                <a:solidFill>
                  <a:schemeClr val="bg1"/>
                </a:solidFill>
                <a:latin typeface="+mj-lt"/>
              </a:defRPr>
            </a:lvl2pPr>
            <a:lvl3pPr>
              <a:defRPr sz="5333">
                <a:solidFill>
                  <a:schemeClr val="bg1"/>
                </a:solidFill>
                <a:latin typeface="+mj-lt"/>
              </a:defRPr>
            </a:lvl3pPr>
            <a:lvl4pPr>
              <a:defRPr sz="5333">
                <a:solidFill>
                  <a:schemeClr val="bg1"/>
                </a:solidFill>
                <a:latin typeface="+mj-lt"/>
              </a:defRPr>
            </a:lvl4pPr>
            <a:lvl5pPr>
              <a:defRPr sz="5333">
                <a:solidFill>
                  <a:schemeClr val="bg1"/>
                </a:solidFill>
                <a:latin typeface="+mj-lt"/>
              </a:defRPr>
            </a:lvl5pPr>
          </a:lstStyle>
          <a:p>
            <a:pPr lvl="0"/>
            <a:r>
              <a:rPr lang="en-US"/>
              <a:t>#</a:t>
            </a:r>
          </a:p>
        </p:txBody>
      </p:sp>
      <p:sp>
        <p:nvSpPr>
          <p:cNvPr id="37" name="Text Placeholder 33">
            <a:extLst>
              <a:ext uri="{FF2B5EF4-FFF2-40B4-BE49-F238E27FC236}">
                <a16:creationId xmlns:a16="http://schemas.microsoft.com/office/drawing/2014/main" id="{9F262C8B-5C7F-B14A-BA25-50C34A7FD288}"/>
              </a:ext>
            </a:extLst>
          </p:cNvPr>
          <p:cNvSpPr>
            <a:spLocks noGrp="1"/>
          </p:cNvSpPr>
          <p:nvPr userDrawn="1">
            <p:ph type="body" sz="quarter" idx="15" hasCustomPrompt="1"/>
          </p:nvPr>
        </p:nvSpPr>
        <p:spPr>
          <a:xfrm>
            <a:off x="1174581" y="4754312"/>
            <a:ext cx="1072896"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333" b="1">
                <a:solidFill>
                  <a:schemeClr val="accent1"/>
                </a:solidFill>
                <a:latin typeface="+mn-lt"/>
                <a:cs typeface="Times New Roman" panose="02020603050405020304" pitchFamily="18" charset="0"/>
              </a:defRPr>
            </a:lvl1pPr>
            <a:lvl2pPr>
              <a:defRPr sz="5333">
                <a:solidFill>
                  <a:schemeClr val="bg1"/>
                </a:solidFill>
                <a:latin typeface="+mj-lt"/>
              </a:defRPr>
            </a:lvl2pPr>
            <a:lvl3pPr>
              <a:defRPr sz="5333">
                <a:solidFill>
                  <a:schemeClr val="bg1"/>
                </a:solidFill>
                <a:latin typeface="+mj-lt"/>
              </a:defRPr>
            </a:lvl3pPr>
            <a:lvl4pPr>
              <a:defRPr sz="5333">
                <a:solidFill>
                  <a:schemeClr val="bg1"/>
                </a:solidFill>
                <a:latin typeface="+mj-lt"/>
              </a:defRPr>
            </a:lvl4pPr>
            <a:lvl5pPr>
              <a:defRPr sz="5333">
                <a:solidFill>
                  <a:schemeClr val="bg1"/>
                </a:solidFill>
                <a:latin typeface="+mj-lt"/>
              </a:defRPr>
            </a:lvl5pPr>
          </a:lstStyle>
          <a:p>
            <a:pPr lvl="0"/>
            <a:r>
              <a:rPr lang="en-US"/>
              <a:t>#</a:t>
            </a:r>
          </a:p>
        </p:txBody>
      </p:sp>
      <p:sp>
        <p:nvSpPr>
          <p:cNvPr id="39" name="Text Placeholder 38">
            <a:extLst>
              <a:ext uri="{FF2B5EF4-FFF2-40B4-BE49-F238E27FC236}">
                <a16:creationId xmlns:a16="http://schemas.microsoft.com/office/drawing/2014/main" id="{89565497-DFA6-8648-8348-656B1CD0CB5D}"/>
              </a:ext>
            </a:extLst>
          </p:cNvPr>
          <p:cNvSpPr>
            <a:spLocks noGrp="1"/>
          </p:cNvSpPr>
          <p:nvPr userDrawn="1">
            <p:ph type="body" sz="quarter" idx="16"/>
          </p:nvPr>
        </p:nvSpPr>
        <p:spPr>
          <a:xfrm>
            <a:off x="2564151" y="884540"/>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0" name="Text Placeholder 38">
            <a:extLst>
              <a:ext uri="{FF2B5EF4-FFF2-40B4-BE49-F238E27FC236}">
                <a16:creationId xmlns:a16="http://schemas.microsoft.com/office/drawing/2014/main" id="{B4122E31-736C-8348-B128-1CD0E14E534E}"/>
              </a:ext>
            </a:extLst>
          </p:cNvPr>
          <p:cNvSpPr>
            <a:spLocks noGrp="1"/>
          </p:cNvSpPr>
          <p:nvPr userDrawn="1">
            <p:ph type="body" sz="quarter" idx="17"/>
          </p:nvPr>
        </p:nvSpPr>
        <p:spPr>
          <a:xfrm>
            <a:off x="2564151" y="1178677"/>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1" name="Text Placeholder 38">
            <a:extLst>
              <a:ext uri="{FF2B5EF4-FFF2-40B4-BE49-F238E27FC236}">
                <a16:creationId xmlns:a16="http://schemas.microsoft.com/office/drawing/2014/main" id="{F1C4FB0D-60E5-B34D-8186-8489A2E53B57}"/>
              </a:ext>
            </a:extLst>
          </p:cNvPr>
          <p:cNvSpPr>
            <a:spLocks noGrp="1"/>
          </p:cNvSpPr>
          <p:nvPr userDrawn="1">
            <p:ph type="body" sz="quarter" idx="18"/>
          </p:nvPr>
        </p:nvSpPr>
        <p:spPr>
          <a:xfrm>
            <a:off x="2564151" y="2225112"/>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2" name="Text Placeholder 38">
            <a:extLst>
              <a:ext uri="{FF2B5EF4-FFF2-40B4-BE49-F238E27FC236}">
                <a16:creationId xmlns:a16="http://schemas.microsoft.com/office/drawing/2014/main" id="{8732636F-5A0B-A840-BE79-B043D65D5D3B}"/>
              </a:ext>
            </a:extLst>
          </p:cNvPr>
          <p:cNvSpPr>
            <a:spLocks noGrp="1"/>
          </p:cNvSpPr>
          <p:nvPr userDrawn="1">
            <p:ph type="body" sz="quarter" idx="19"/>
          </p:nvPr>
        </p:nvSpPr>
        <p:spPr>
          <a:xfrm>
            <a:off x="2564151" y="2519249"/>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3" name="Text Placeholder 38">
            <a:extLst>
              <a:ext uri="{FF2B5EF4-FFF2-40B4-BE49-F238E27FC236}">
                <a16:creationId xmlns:a16="http://schemas.microsoft.com/office/drawing/2014/main" id="{C4EA9612-68F2-FE49-9F0D-C26A6F9D5B5B}"/>
              </a:ext>
            </a:extLst>
          </p:cNvPr>
          <p:cNvSpPr>
            <a:spLocks noGrp="1"/>
          </p:cNvSpPr>
          <p:nvPr userDrawn="1">
            <p:ph type="body" sz="quarter" idx="20"/>
          </p:nvPr>
        </p:nvSpPr>
        <p:spPr>
          <a:xfrm>
            <a:off x="2564151" y="3559280"/>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4" name="Text Placeholder 38">
            <a:extLst>
              <a:ext uri="{FF2B5EF4-FFF2-40B4-BE49-F238E27FC236}">
                <a16:creationId xmlns:a16="http://schemas.microsoft.com/office/drawing/2014/main" id="{79BF31A7-530E-1E41-94FC-FA9E7BC6C34C}"/>
              </a:ext>
            </a:extLst>
          </p:cNvPr>
          <p:cNvSpPr>
            <a:spLocks noGrp="1"/>
          </p:cNvSpPr>
          <p:nvPr userDrawn="1">
            <p:ph type="body" sz="quarter" idx="21"/>
          </p:nvPr>
        </p:nvSpPr>
        <p:spPr>
          <a:xfrm>
            <a:off x="2564151" y="3853417"/>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5" name="Text Placeholder 38">
            <a:extLst>
              <a:ext uri="{FF2B5EF4-FFF2-40B4-BE49-F238E27FC236}">
                <a16:creationId xmlns:a16="http://schemas.microsoft.com/office/drawing/2014/main" id="{2FC45632-E38B-EE49-BF1C-ACA50BB521F0}"/>
              </a:ext>
            </a:extLst>
          </p:cNvPr>
          <p:cNvSpPr>
            <a:spLocks noGrp="1"/>
          </p:cNvSpPr>
          <p:nvPr userDrawn="1">
            <p:ph type="body" sz="quarter" idx="22"/>
          </p:nvPr>
        </p:nvSpPr>
        <p:spPr>
          <a:xfrm>
            <a:off x="2564151" y="4899852"/>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6" name="Text Placeholder 38">
            <a:extLst>
              <a:ext uri="{FF2B5EF4-FFF2-40B4-BE49-F238E27FC236}">
                <a16:creationId xmlns:a16="http://schemas.microsoft.com/office/drawing/2014/main" id="{DCE681FC-C488-A04F-8F37-E3BE5F140647}"/>
              </a:ext>
            </a:extLst>
          </p:cNvPr>
          <p:cNvSpPr>
            <a:spLocks noGrp="1"/>
          </p:cNvSpPr>
          <p:nvPr userDrawn="1">
            <p:ph type="body" sz="quarter" idx="23"/>
          </p:nvPr>
        </p:nvSpPr>
        <p:spPr>
          <a:xfrm>
            <a:off x="2564151" y="5193989"/>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51" name="Footer Placeholder 50">
            <a:extLst>
              <a:ext uri="{FF2B5EF4-FFF2-40B4-BE49-F238E27FC236}">
                <a16:creationId xmlns:a16="http://schemas.microsoft.com/office/drawing/2014/main" id="{85A7982A-004D-7745-A737-44A85812F968}"/>
              </a:ext>
            </a:extLst>
          </p:cNvPr>
          <p:cNvSpPr>
            <a:spLocks noGrp="1"/>
          </p:cNvSpPr>
          <p:nvPr>
            <p:ph type="ftr" sz="quarter" idx="25"/>
          </p:nvPr>
        </p:nvSpPr>
        <p:spPr/>
        <p:txBody>
          <a:bodyPr/>
          <a:lstStyle/>
          <a:p>
            <a:r>
              <a:rPr lang="en-US"/>
              <a:t>Type division name here</a:t>
            </a:r>
          </a:p>
        </p:txBody>
      </p:sp>
    </p:spTree>
    <p:extLst>
      <p:ext uri="{BB962C8B-B14F-4D97-AF65-F5344CB8AC3E}">
        <p14:creationId xmlns:p14="http://schemas.microsoft.com/office/powerpoint/2010/main" val="2183242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slide #3 – dark pic">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B8625B6-1480-F74E-8480-E54F05C04A1E}"/>
              </a:ext>
            </a:extLst>
          </p:cNvPr>
          <p:cNvSpPr/>
          <p:nvPr userDrawn="1"/>
        </p:nvSpPr>
        <p:spPr>
          <a:xfrm>
            <a:off x="266007" y="343594"/>
            <a:ext cx="1429789" cy="17733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Picture Placeholder 20">
            <a:extLst>
              <a:ext uri="{FF2B5EF4-FFF2-40B4-BE49-F238E27FC236}">
                <a16:creationId xmlns:a16="http://schemas.microsoft.com/office/drawing/2014/main" id="{9889EC8D-7418-6041-AFCD-B88F0881B61D}"/>
              </a:ext>
            </a:extLst>
          </p:cNvPr>
          <p:cNvSpPr>
            <a:spLocks noGrp="1"/>
          </p:cNvSpPr>
          <p:nvPr>
            <p:ph type="pic" sz="quarter" idx="11"/>
          </p:nvPr>
        </p:nvSpPr>
        <p:spPr>
          <a:xfrm>
            <a:off x="0" y="0"/>
            <a:ext cx="12192000" cy="4377267"/>
          </a:xfrm>
          <a:custGeom>
            <a:avLst/>
            <a:gdLst>
              <a:gd name="connsiteX0" fmla="*/ 653749 w 9144000"/>
              <a:gd name="connsiteY0" fmla="*/ 573726 h 3282950"/>
              <a:gd name="connsiteX1" fmla="*/ 457200 w 9144000"/>
              <a:gd name="connsiteY1" fmla="*/ 662929 h 3282950"/>
              <a:gd name="connsiteX2" fmla="*/ 457200 w 9144000"/>
              <a:gd name="connsiteY2" fmla="*/ 1003131 h 3282950"/>
              <a:gd name="connsiteX3" fmla="*/ 557872 w 9144000"/>
              <a:gd name="connsiteY3" fmla="*/ 1111620 h 3282950"/>
              <a:gd name="connsiteX4" fmla="*/ 653749 w 9144000"/>
              <a:gd name="connsiteY4" fmla="*/ 992951 h 3282950"/>
              <a:gd name="connsiteX5" fmla="*/ 740039 w 9144000"/>
              <a:gd name="connsiteY5" fmla="*/ 534884 h 3282950"/>
              <a:gd name="connsiteX6" fmla="*/ 695296 w 9144000"/>
              <a:gd name="connsiteY6" fmla="*/ 556314 h 3282950"/>
              <a:gd name="connsiteX7" fmla="*/ 695296 w 9144000"/>
              <a:gd name="connsiteY7" fmla="*/ 980897 h 3282950"/>
              <a:gd name="connsiteX8" fmla="*/ 567459 w 9144000"/>
              <a:gd name="connsiteY8" fmla="*/ 1138944 h 3282950"/>
              <a:gd name="connsiteX9" fmla="*/ 500345 w 9144000"/>
              <a:gd name="connsiteY9" fmla="*/ 1126889 h 3282950"/>
              <a:gd name="connsiteX10" fmla="*/ 597554 w 9144000"/>
              <a:gd name="connsiteY10" fmla="*/ 1161177 h 3282950"/>
              <a:gd name="connsiteX11" fmla="*/ 740039 w 9144000"/>
              <a:gd name="connsiteY11" fmla="*/ 974200 h 3282950"/>
              <a:gd name="connsiteX12" fmla="*/ 827927 w 9144000"/>
              <a:gd name="connsiteY12" fmla="*/ 496310 h 3282950"/>
              <a:gd name="connsiteX13" fmla="*/ 782652 w 9144000"/>
              <a:gd name="connsiteY13" fmla="*/ 517740 h 3282950"/>
              <a:gd name="connsiteX14" fmla="*/ 782652 w 9144000"/>
              <a:gd name="connsiteY14" fmla="*/ 978486 h 3282950"/>
              <a:gd name="connsiteX15" fmla="*/ 612735 w 9144000"/>
              <a:gd name="connsiteY15" fmla="*/ 1187965 h 3282950"/>
              <a:gd name="connsiteX16" fmla="*/ 532304 w 9144000"/>
              <a:gd name="connsiteY16" fmla="*/ 1172428 h 3282950"/>
              <a:gd name="connsiteX17" fmla="*/ 644694 w 9144000"/>
              <a:gd name="connsiteY17" fmla="*/ 1212074 h 3282950"/>
              <a:gd name="connsiteX18" fmla="*/ 827927 w 9144000"/>
              <a:gd name="connsiteY18" fmla="*/ 982236 h 3282950"/>
              <a:gd name="connsiteX19" fmla="*/ 917413 w 9144000"/>
              <a:gd name="connsiteY19" fmla="*/ 457200 h 3282950"/>
              <a:gd name="connsiteX20" fmla="*/ 871072 w 9144000"/>
              <a:gd name="connsiteY20" fmla="*/ 479166 h 3282950"/>
              <a:gd name="connsiteX21" fmla="*/ 871072 w 9144000"/>
              <a:gd name="connsiteY21" fmla="*/ 980093 h 3282950"/>
              <a:gd name="connsiteX22" fmla="*/ 665468 w 9144000"/>
              <a:gd name="connsiteY22" fmla="*/ 1236718 h 3282950"/>
              <a:gd name="connsiteX23" fmla="*/ 585037 w 9144000"/>
              <a:gd name="connsiteY23" fmla="*/ 1223324 h 3282950"/>
              <a:gd name="connsiteX24" fmla="*/ 704884 w 9144000"/>
              <a:gd name="connsiteY24" fmla="*/ 1260023 h 3282950"/>
              <a:gd name="connsiteX25" fmla="*/ 917413 w 9144000"/>
              <a:gd name="connsiteY25" fmla="*/ 988933 h 3282950"/>
              <a:gd name="connsiteX26" fmla="*/ 0 w 9144000"/>
              <a:gd name="connsiteY26" fmla="*/ 0 h 3282950"/>
              <a:gd name="connsiteX27" fmla="*/ 9144000 w 9144000"/>
              <a:gd name="connsiteY27" fmla="*/ 0 h 3282950"/>
              <a:gd name="connsiteX28" fmla="*/ 9144000 w 9144000"/>
              <a:gd name="connsiteY28" fmla="*/ 3282950 h 3282950"/>
              <a:gd name="connsiteX29" fmla="*/ 6537139 w 9144000"/>
              <a:gd name="connsiteY29" fmla="*/ 3282950 h 3282950"/>
              <a:gd name="connsiteX30" fmla="*/ 6994964 w 9144000"/>
              <a:gd name="connsiteY30" fmla="*/ 2447603 h 3282950"/>
              <a:gd name="connsiteX31" fmla="*/ 0 w 9144000"/>
              <a:gd name="connsiteY31" fmla="*/ 2447603 h 328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44000" h="3282950">
                <a:moveTo>
                  <a:pt x="653749" y="573726"/>
                </a:moveTo>
                <a:lnTo>
                  <a:pt x="457200" y="662929"/>
                </a:lnTo>
                <a:lnTo>
                  <a:pt x="457200" y="1003131"/>
                </a:lnTo>
                <a:cubicBezTo>
                  <a:pt x="457200" y="1067957"/>
                  <a:pt x="497682" y="1111620"/>
                  <a:pt x="557872" y="1111620"/>
                </a:cubicBezTo>
                <a:cubicBezTo>
                  <a:pt x="616996" y="1111352"/>
                  <a:pt x="653749" y="1067421"/>
                  <a:pt x="653749" y="992951"/>
                </a:cubicBezTo>
                <a:close/>
                <a:moveTo>
                  <a:pt x="740039" y="534884"/>
                </a:moveTo>
                <a:lnTo>
                  <a:pt x="695296" y="556314"/>
                </a:lnTo>
                <a:lnTo>
                  <a:pt x="695296" y="980897"/>
                </a:lnTo>
                <a:cubicBezTo>
                  <a:pt x="695296" y="1095548"/>
                  <a:pt x="646825" y="1138944"/>
                  <a:pt x="567459" y="1138944"/>
                </a:cubicBezTo>
                <a:cubicBezTo>
                  <a:pt x="547751" y="1138944"/>
                  <a:pt x="524847" y="1134390"/>
                  <a:pt x="500345" y="1126889"/>
                </a:cubicBezTo>
                <a:cubicBezTo>
                  <a:pt x="529108" y="1148855"/>
                  <a:pt x="562399" y="1161177"/>
                  <a:pt x="597554" y="1161177"/>
                </a:cubicBezTo>
                <a:cubicBezTo>
                  <a:pt x="681447" y="1161177"/>
                  <a:pt x="740039" y="1102780"/>
                  <a:pt x="740039" y="974200"/>
                </a:cubicBezTo>
                <a:close/>
                <a:moveTo>
                  <a:pt x="827927" y="496310"/>
                </a:moveTo>
                <a:lnTo>
                  <a:pt x="782652" y="517740"/>
                </a:lnTo>
                <a:lnTo>
                  <a:pt x="782652" y="978486"/>
                </a:lnTo>
                <a:cubicBezTo>
                  <a:pt x="782652" y="1123675"/>
                  <a:pt x="714472" y="1187965"/>
                  <a:pt x="612735" y="1187965"/>
                </a:cubicBezTo>
                <a:cubicBezTo>
                  <a:pt x="588233" y="1187965"/>
                  <a:pt x="560269" y="1181804"/>
                  <a:pt x="532304" y="1172428"/>
                </a:cubicBezTo>
                <a:cubicBezTo>
                  <a:pt x="565861" y="1197073"/>
                  <a:pt x="605811" y="1212074"/>
                  <a:pt x="644694" y="1212074"/>
                </a:cubicBezTo>
                <a:cubicBezTo>
                  <a:pt x="751225" y="1212074"/>
                  <a:pt x="827927" y="1134390"/>
                  <a:pt x="827927" y="982236"/>
                </a:cubicBezTo>
                <a:close/>
                <a:moveTo>
                  <a:pt x="917413" y="457200"/>
                </a:moveTo>
                <a:lnTo>
                  <a:pt x="871072" y="479166"/>
                </a:lnTo>
                <a:lnTo>
                  <a:pt x="871072" y="980093"/>
                </a:lnTo>
                <a:cubicBezTo>
                  <a:pt x="871072" y="1148319"/>
                  <a:pt x="786647" y="1236718"/>
                  <a:pt x="665468" y="1236718"/>
                </a:cubicBezTo>
                <a:cubicBezTo>
                  <a:pt x="636971" y="1236718"/>
                  <a:pt x="610338" y="1231896"/>
                  <a:pt x="585037" y="1223324"/>
                </a:cubicBezTo>
                <a:cubicBezTo>
                  <a:pt x="620991" y="1246897"/>
                  <a:pt x="661739" y="1260291"/>
                  <a:pt x="704884" y="1260023"/>
                </a:cubicBezTo>
                <a:cubicBezTo>
                  <a:pt x="829525" y="1260023"/>
                  <a:pt x="917413" y="1160374"/>
                  <a:pt x="917413" y="988933"/>
                </a:cubicBezTo>
                <a:close/>
                <a:moveTo>
                  <a:pt x="0" y="0"/>
                </a:moveTo>
                <a:lnTo>
                  <a:pt x="9144000" y="0"/>
                </a:lnTo>
                <a:lnTo>
                  <a:pt x="9144000" y="3282950"/>
                </a:lnTo>
                <a:lnTo>
                  <a:pt x="6537139" y="3282950"/>
                </a:lnTo>
                <a:lnTo>
                  <a:pt x="6994964" y="2447603"/>
                </a:lnTo>
                <a:lnTo>
                  <a:pt x="0" y="2447603"/>
                </a:lnTo>
                <a:close/>
              </a:path>
            </a:pathLst>
          </a:custGeom>
          <a:solidFill>
            <a:schemeClr val="tx2"/>
          </a:solidFill>
        </p:spPr>
        <p:txBody>
          <a:bodyPr wrap="square" anchor="ctr">
            <a:noAutofit/>
          </a:bodyPr>
          <a:lstStyle>
            <a:lvl1pPr marL="0" indent="0" algn="ctr">
              <a:buNone/>
              <a:defRPr/>
            </a:lvl1pPr>
          </a:lstStyle>
          <a:p>
            <a:endParaRPr lang="en-US"/>
          </a:p>
        </p:txBody>
      </p:sp>
      <p:sp>
        <p:nvSpPr>
          <p:cNvPr id="16" name="Freeform 15">
            <a:extLst>
              <a:ext uri="{FF2B5EF4-FFF2-40B4-BE49-F238E27FC236}">
                <a16:creationId xmlns:a16="http://schemas.microsoft.com/office/drawing/2014/main" id="{9C58A3EB-27BC-514E-9F05-03E18670B808}"/>
              </a:ext>
            </a:extLst>
          </p:cNvPr>
          <p:cNvSpPr/>
          <p:nvPr userDrawn="1"/>
        </p:nvSpPr>
        <p:spPr>
          <a:xfrm>
            <a:off x="-23990" y="3258246"/>
            <a:ext cx="9365059" cy="1875421"/>
          </a:xfrm>
          <a:custGeom>
            <a:avLst/>
            <a:gdLst>
              <a:gd name="connsiteX0" fmla="*/ 0 w 7023794"/>
              <a:gd name="connsiteY0" fmla="*/ 0 h 1406566"/>
              <a:gd name="connsiteX1" fmla="*/ 7023794 w 7023794"/>
              <a:gd name="connsiteY1" fmla="*/ 0 h 1406566"/>
              <a:gd name="connsiteX2" fmla="*/ 6252903 w 7023794"/>
              <a:gd name="connsiteY2" fmla="*/ 1406566 h 1406566"/>
              <a:gd name="connsiteX3" fmla="*/ 0 w 7023794"/>
              <a:gd name="connsiteY3" fmla="*/ 1406566 h 1406566"/>
            </a:gdLst>
            <a:ahLst/>
            <a:cxnLst>
              <a:cxn ang="0">
                <a:pos x="connsiteX0" y="connsiteY0"/>
              </a:cxn>
              <a:cxn ang="0">
                <a:pos x="connsiteX1" y="connsiteY1"/>
              </a:cxn>
              <a:cxn ang="0">
                <a:pos x="connsiteX2" y="connsiteY2"/>
              </a:cxn>
              <a:cxn ang="0">
                <a:pos x="connsiteX3" y="connsiteY3"/>
              </a:cxn>
            </a:cxnLst>
            <a:rect l="l" t="t" r="r" b="b"/>
            <a:pathLst>
              <a:path w="7023794" h="1406566">
                <a:moveTo>
                  <a:pt x="0" y="0"/>
                </a:moveTo>
                <a:lnTo>
                  <a:pt x="7023794" y="0"/>
                </a:lnTo>
                <a:lnTo>
                  <a:pt x="6252903" y="1406566"/>
                </a:lnTo>
                <a:lnTo>
                  <a:pt x="0" y="140656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525381" y="3245931"/>
            <a:ext cx="7891553" cy="1850224"/>
          </a:xfrm>
        </p:spPr>
        <p:txBody>
          <a:bodyPr rIns="0" anchor="ctr" anchorCtr="0">
            <a:noAutofit/>
          </a:bodyPr>
          <a:lstStyle>
            <a:lvl1pPr algn="l">
              <a:lnSpc>
                <a:spcPct val="100000"/>
              </a:lnSpc>
              <a:defRPr sz="4267" spc="0" baseline="0">
                <a:solidFill>
                  <a:schemeClr val="bg1"/>
                </a:solidFill>
              </a:defRPr>
            </a:lvl1pPr>
          </a:lstStyle>
          <a:p>
            <a:r>
              <a:rPr lang="en-US"/>
              <a:t>Two-line title slide with dark photo</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513809" y="5223519"/>
            <a:ext cx="7891553" cy="428635"/>
          </a:xfrm>
        </p:spPr>
        <p:txBody>
          <a:bodyPr rIns="0">
            <a:noAutofit/>
          </a:bodyPr>
          <a:lstStyle>
            <a:lvl1pPr marL="0" indent="0" algn="l">
              <a:buNone/>
              <a:defRPr sz="1867">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93B11AB8-EAC3-A64E-8232-B09EC712489C}"/>
              </a:ext>
            </a:extLst>
          </p:cNvPr>
          <p:cNvSpPr/>
          <p:nvPr userDrawn="1"/>
        </p:nvSpPr>
        <p:spPr>
          <a:xfrm>
            <a:off x="432261" y="6138955"/>
            <a:ext cx="11150140"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C6B4250A-775D-EF48-A209-44384C0A5ECC}"/>
              </a:ext>
            </a:extLst>
          </p:cNvPr>
          <p:cNvSpPr/>
          <p:nvPr userDrawn="1"/>
        </p:nvSpPr>
        <p:spPr>
          <a:xfrm>
            <a:off x="7655698" y="6321552"/>
            <a:ext cx="3926703"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 Placeholder 4">
            <a:extLst>
              <a:ext uri="{FF2B5EF4-FFF2-40B4-BE49-F238E27FC236}">
                <a16:creationId xmlns:a16="http://schemas.microsoft.com/office/drawing/2014/main" id="{85C6AF34-C5F3-3E4D-AACD-6675E86ABE66}"/>
              </a:ext>
            </a:extLst>
          </p:cNvPr>
          <p:cNvSpPr>
            <a:spLocks noGrp="1"/>
          </p:cNvSpPr>
          <p:nvPr>
            <p:ph type="body" sz="quarter" idx="12"/>
          </p:nvPr>
        </p:nvSpPr>
        <p:spPr>
          <a:xfrm>
            <a:off x="511451" y="6050870"/>
            <a:ext cx="3009900" cy="270245"/>
          </a:xfrm>
        </p:spPr>
        <p:txBody>
          <a:bodyPr/>
          <a:lstStyle>
            <a:lvl1pPr marL="0" indent="0">
              <a:buNone/>
              <a:defRPr sz="1333" b="0"/>
            </a:lvl1pPr>
            <a:lvl2pPr marL="118530" indent="0">
              <a:buNone/>
              <a:defRPr/>
            </a:lvl2pPr>
          </a:lstStyle>
          <a:p>
            <a:pPr lvl="0"/>
            <a:r>
              <a:rPr lang="en-US"/>
              <a:t>Click to edit</a:t>
            </a:r>
          </a:p>
        </p:txBody>
      </p:sp>
      <p:pic>
        <p:nvPicPr>
          <p:cNvPr id="14" name="Graphic 13">
            <a:extLst>
              <a:ext uri="{FF2B5EF4-FFF2-40B4-BE49-F238E27FC236}">
                <a16:creationId xmlns:a16="http://schemas.microsoft.com/office/drawing/2014/main" id="{DE6A6D4B-7353-2443-9BEA-DB71B7863D8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080123" y="5709272"/>
            <a:ext cx="1549224" cy="536448"/>
          </a:xfrm>
          <a:prstGeom prst="rect">
            <a:avLst/>
          </a:prstGeom>
        </p:spPr>
      </p:pic>
    </p:spTree>
    <p:extLst>
      <p:ext uri="{BB962C8B-B14F-4D97-AF65-F5344CB8AC3E}">
        <p14:creationId xmlns:p14="http://schemas.microsoft.com/office/powerpoint/2010/main" val="34244438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Four sections with ico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7489855-8317-B94A-AEDA-A5FFAA2CD60C}"/>
              </a:ext>
            </a:extLst>
          </p:cNvPr>
          <p:cNvSpPr>
            <a:spLocks noGrp="1"/>
          </p:cNvSpPr>
          <p:nvPr>
            <p:ph type="sldNum" sz="quarter" idx="10"/>
          </p:nvPr>
        </p:nvSpPr>
        <p:spPr/>
        <p:txBody>
          <a:bodyPr/>
          <a:lstStyle/>
          <a:p>
            <a:fld id="{66DE20E4-D496-034F-914D-F7F15B93E95B}" type="slidenum">
              <a:rPr lang="en-US" smtClean="0"/>
              <a:pPr/>
              <a:t>‹#›</a:t>
            </a:fld>
            <a:endParaRPr lang="en-US"/>
          </a:p>
        </p:txBody>
      </p:sp>
      <p:cxnSp>
        <p:nvCxnSpPr>
          <p:cNvPr id="5" name="Straight Connector 4">
            <a:extLst>
              <a:ext uri="{FF2B5EF4-FFF2-40B4-BE49-F238E27FC236}">
                <a16:creationId xmlns:a16="http://schemas.microsoft.com/office/drawing/2014/main" id="{45C0617B-A41B-B94F-A8DE-6993D064F9CD}"/>
              </a:ext>
            </a:extLst>
          </p:cNvPr>
          <p:cNvCxnSpPr>
            <a:cxnSpLocks/>
          </p:cNvCxnSpPr>
          <p:nvPr userDrawn="1"/>
        </p:nvCxnSpPr>
        <p:spPr>
          <a:xfrm flipH="1">
            <a:off x="1174582" y="1859644"/>
            <a:ext cx="9842839" cy="0"/>
          </a:xfrm>
          <a:prstGeom prst="line">
            <a:avLst/>
          </a:prstGeom>
          <a:noFill/>
          <a:ln w="9525" cap="flat" cmpd="sng" algn="ctr">
            <a:solidFill>
              <a:schemeClr val="tx2">
                <a:lumMod val="60000"/>
                <a:lumOff val="40000"/>
              </a:schemeClr>
            </a:solidFill>
            <a:prstDash val="solid"/>
          </a:ln>
          <a:effectLst/>
        </p:spPr>
      </p:cxnSp>
      <p:cxnSp>
        <p:nvCxnSpPr>
          <p:cNvPr id="6" name="Straight Connector 5">
            <a:extLst>
              <a:ext uri="{FF2B5EF4-FFF2-40B4-BE49-F238E27FC236}">
                <a16:creationId xmlns:a16="http://schemas.microsoft.com/office/drawing/2014/main" id="{C370CE82-930F-F04F-9C79-0DB4507F891E}"/>
              </a:ext>
            </a:extLst>
          </p:cNvPr>
          <p:cNvCxnSpPr>
            <a:cxnSpLocks/>
          </p:cNvCxnSpPr>
          <p:nvPr userDrawn="1"/>
        </p:nvCxnSpPr>
        <p:spPr>
          <a:xfrm flipH="1">
            <a:off x="1174581" y="3200217"/>
            <a:ext cx="9842840" cy="0"/>
          </a:xfrm>
          <a:prstGeom prst="line">
            <a:avLst/>
          </a:prstGeom>
          <a:noFill/>
          <a:ln w="9525" cap="flat" cmpd="sng" algn="ctr">
            <a:solidFill>
              <a:schemeClr val="tx2">
                <a:lumMod val="60000"/>
                <a:lumOff val="40000"/>
              </a:schemeClr>
            </a:solidFill>
            <a:prstDash val="solid"/>
          </a:ln>
          <a:effectLst/>
        </p:spPr>
      </p:cxnSp>
      <p:cxnSp>
        <p:nvCxnSpPr>
          <p:cNvPr id="7" name="Straight Connector 6">
            <a:extLst>
              <a:ext uri="{FF2B5EF4-FFF2-40B4-BE49-F238E27FC236}">
                <a16:creationId xmlns:a16="http://schemas.microsoft.com/office/drawing/2014/main" id="{3A4F78B3-98DE-5B49-85FD-A2910B7B5517}"/>
              </a:ext>
            </a:extLst>
          </p:cNvPr>
          <p:cNvCxnSpPr>
            <a:cxnSpLocks/>
          </p:cNvCxnSpPr>
          <p:nvPr userDrawn="1"/>
        </p:nvCxnSpPr>
        <p:spPr>
          <a:xfrm flipH="1">
            <a:off x="1174581" y="4540791"/>
            <a:ext cx="9842840" cy="0"/>
          </a:xfrm>
          <a:prstGeom prst="line">
            <a:avLst/>
          </a:prstGeom>
          <a:noFill/>
          <a:ln w="9525" cap="flat" cmpd="sng" algn="ctr">
            <a:solidFill>
              <a:schemeClr val="tx2">
                <a:lumMod val="60000"/>
                <a:lumOff val="40000"/>
              </a:schemeClr>
            </a:solidFill>
            <a:prstDash val="solid"/>
          </a:ln>
          <a:effectLst/>
        </p:spPr>
      </p:cxnSp>
      <p:sp>
        <p:nvSpPr>
          <p:cNvPr id="39" name="Text Placeholder 38">
            <a:extLst>
              <a:ext uri="{FF2B5EF4-FFF2-40B4-BE49-F238E27FC236}">
                <a16:creationId xmlns:a16="http://schemas.microsoft.com/office/drawing/2014/main" id="{89565497-DFA6-8648-8348-656B1CD0CB5D}"/>
              </a:ext>
            </a:extLst>
          </p:cNvPr>
          <p:cNvSpPr>
            <a:spLocks noGrp="1"/>
          </p:cNvSpPr>
          <p:nvPr userDrawn="1">
            <p:ph type="body" sz="quarter" idx="16"/>
          </p:nvPr>
        </p:nvSpPr>
        <p:spPr>
          <a:xfrm>
            <a:off x="2564151" y="884540"/>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0" name="Text Placeholder 38">
            <a:extLst>
              <a:ext uri="{FF2B5EF4-FFF2-40B4-BE49-F238E27FC236}">
                <a16:creationId xmlns:a16="http://schemas.microsoft.com/office/drawing/2014/main" id="{B4122E31-736C-8348-B128-1CD0E14E534E}"/>
              </a:ext>
            </a:extLst>
          </p:cNvPr>
          <p:cNvSpPr>
            <a:spLocks noGrp="1"/>
          </p:cNvSpPr>
          <p:nvPr userDrawn="1">
            <p:ph type="body" sz="quarter" idx="17"/>
          </p:nvPr>
        </p:nvSpPr>
        <p:spPr>
          <a:xfrm>
            <a:off x="2564151" y="1178677"/>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1" name="Text Placeholder 38">
            <a:extLst>
              <a:ext uri="{FF2B5EF4-FFF2-40B4-BE49-F238E27FC236}">
                <a16:creationId xmlns:a16="http://schemas.microsoft.com/office/drawing/2014/main" id="{F1C4FB0D-60E5-B34D-8186-8489A2E53B57}"/>
              </a:ext>
            </a:extLst>
          </p:cNvPr>
          <p:cNvSpPr>
            <a:spLocks noGrp="1"/>
          </p:cNvSpPr>
          <p:nvPr userDrawn="1">
            <p:ph type="body" sz="quarter" idx="18"/>
          </p:nvPr>
        </p:nvSpPr>
        <p:spPr>
          <a:xfrm>
            <a:off x="2564151" y="2225112"/>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2" name="Text Placeholder 38">
            <a:extLst>
              <a:ext uri="{FF2B5EF4-FFF2-40B4-BE49-F238E27FC236}">
                <a16:creationId xmlns:a16="http://schemas.microsoft.com/office/drawing/2014/main" id="{8732636F-5A0B-A840-BE79-B043D65D5D3B}"/>
              </a:ext>
            </a:extLst>
          </p:cNvPr>
          <p:cNvSpPr>
            <a:spLocks noGrp="1"/>
          </p:cNvSpPr>
          <p:nvPr userDrawn="1">
            <p:ph type="body" sz="quarter" idx="19"/>
          </p:nvPr>
        </p:nvSpPr>
        <p:spPr>
          <a:xfrm>
            <a:off x="2564151" y="2519249"/>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3" name="Text Placeholder 38">
            <a:extLst>
              <a:ext uri="{FF2B5EF4-FFF2-40B4-BE49-F238E27FC236}">
                <a16:creationId xmlns:a16="http://schemas.microsoft.com/office/drawing/2014/main" id="{C4EA9612-68F2-FE49-9F0D-C26A6F9D5B5B}"/>
              </a:ext>
            </a:extLst>
          </p:cNvPr>
          <p:cNvSpPr>
            <a:spLocks noGrp="1"/>
          </p:cNvSpPr>
          <p:nvPr userDrawn="1">
            <p:ph type="body" sz="quarter" idx="20"/>
          </p:nvPr>
        </p:nvSpPr>
        <p:spPr>
          <a:xfrm>
            <a:off x="2564151" y="3559280"/>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4" name="Text Placeholder 38">
            <a:extLst>
              <a:ext uri="{FF2B5EF4-FFF2-40B4-BE49-F238E27FC236}">
                <a16:creationId xmlns:a16="http://schemas.microsoft.com/office/drawing/2014/main" id="{79BF31A7-530E-1E41-94FC-FA9E7BC6C34C}"/>
              </a:ext>
            </a:extLst>
          </p:cNvPr>
          <p:cNvSpPr>
            <a:spLocks noGrp="1"/>
          </p:cNvSpPr>
          <p:nvPr userDrawn="1">
            <p:ph type="body" sz="quarter" idx="21"/>
          </p:nvPr>
        </p:nvSpPr>
        <p:spPr>
          <a:xfrm>
            <a:off x="2564151" y="3853417"/>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5" name="Text Placeholder 38">
            <a:extLst>
              <a:ext uri="{FF2B5EF4-FFF2-40B4-BE49-F238E27FC236}">
                <a16:creationId xmlns:a16="http://schemas.microsoft.com/office/drawing/2014/main" id="{2FC45632-E38B-EE49-BF1C-ACA50BB521F0}"/>
              </a:ext>
            </a:extLst>
          </p:cNvPr>
          <p:cNvSpPr>
            <a:spLocks noGrp="1"/>
          </p:cNvSpPr>
          <p:nvPr userDrawn="1">
            <p:ph type="body" sz="quarter" idx="22"/>
          </p:nvPr>
        </p:nvSpPr>
        <p:spPr>
          <a:xfrm>
            <a:off x="2564151" y="4899852"/>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6" name="Text Placeholder 38">
            <a:extLst>
              <a:ext uri="{FF2B5EF4-FFF2-40B4-BE49-F238E27FC236}">
                <a16:creationId xmlns:a16="http://schemas.microsoft.com/office/drawing/2014/main" id="{DCE681FC-C488-A04F-8F37-E3BE5F140647}"/>
              </a:ext>
            </a:extLst>
          </p:cNvPr>
          <p:cNvSpPr>
            <a:spLocks noGrp="1"/>
          </p:cNvSpPr>
          <p:nvPr userDrawn="1">
            <p:ph type="body" sz="quarter" idx="23"/>
          </p:nvPr>
        </p:nvSpPr>
        <p:spPr>
          <a:xfrm>
            <a:off x="2564151" y="5193989"/>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51" name="Footer Placeholder 50">
            <a:extLst>
              <a:ext uri="{FF2B5EF4-FFF2-40B4-BE49-F238E27FC236}">
                <a16:creationId xmlns:a16="http://schemas.microsoft.com/office/drawing/2014/main" id="{85A7982A-004D-7745-A737-44A85812F968}"/>
              </a:ext>
            </a:extLst>
          </p:cNvPr>
          <p:cNvSpPr>
            <a:spLocks noGrp="1"/>
          </p:cNvSpPr>
          <p:nvPr>
            <p:ph type="ftr" sz="quarter" idx="25"/>
          </p:nvPr>
        </p:nvSpPr>
        <p:spPr/>
        <p:txBody>
          <a:bodyPr/>
          <a:lstStyle/>
          <a:p>
            <a:r>
              <a:rPr lang="en-US"/>
              <a:t>Type division name here</a:t>
            </a:r>
          </a:p>
        </p:txBody>
      </p:sp>
    </p:spTree>
    <p:extLst>
      <p:ext uri="{BB962C8B-B14F-4D97-AF65-F5344CB8AC3E}">
        <p14:creationId xmlns:p14="http://schemas.microsoft.com/office/powerpoint/2010/main" val="294214445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Full-bleed image light background">
    <p:bg>
      <p:bgPr>
        <a:solidFill>
          <a:schemeClr val="tx2"/>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6B73010-DCFF-9A4A-971B-E9F09C5334BA}"/>
              </a:ext>
            </a:extLst>
          </p:cNvPr>
          <p:cNvSpPr>
            <a:spLocks noGrp="1"/>
          </p:cNvSpPr>
          <p:nvPr>
            <p:ph type="pic" sz="quarter" idx="13"/>
          </p:nvPr>
        </p:nvSpPr>
        <p:spPr>
          <a:xfrm>
            <a:off x="0" y="0"/>
            <a:ext cx="12192000" cy="6858000"/>
          </a:xfrm>
          <a:solidFill>
            <a:schemeClr val="tx2">
              <a:lumMod val="60000"/>
              <a:lumOff val="40000"/>
            </a:schemeClr>
          </a:solidFill>
        </p:spPr>
        <p:txBody>
          <a:bodyPr anchor="ctr"/>
          <a:lstStyle>
            <a:lvl1pPr marL="0" indent="0" algn="ctr">
              <a:buNone/>
              <a:defRPr/>
            </a:lvl1pPr>
          </a:lstStyle>
          <a:p>
            <a:endParaRPr lang="en-US"/>
          </a:p>
        </p:txBody>
      </p:sp>
      <p:sp>
        <p:nvSpPr>
          <p:cNvPr id="5" name="Slide Number Placeholder 4"/>
          <p:cNvSpPr>
            <a:spLocks noGrp="1"/>
          </p:cNvSpPr>
          <p:nvPr>
            <p:ph type="sldNum" sz="quarter" idx="12"/>
          </p:nvPr>
        </p:nvSpPr>
        <p:spPr/>
        <p:txBody>
          <a:bodyPr/>
          <a:lstStyle/>
          <a:p>
            <a:fld id="{90F9BDA0-AF0E-4BA8-B742-3B9C92A3E6FE}" type="slidenum">
              <a:rPr lang="en-US" smtClean="0"/>
              <a:t>‹#›</a:t>
            </a:fld>
            <a:endParaRPr lang="en-US"/>
          </a:p>
        </p:txBody>
      </p:sp>
      <p:sp>
        <p:nvSpPr>
          <p:cNvPr id="4" name="Footer Placeholder 3">
            <a:extLst>
              <a:ext uri="{FF2B5EF4-FFF2-40B4-BE49-F238E27FC236}">
                <a16:creationId xmlns:a16="http://schemas.microsoft.com/office/drawing/2014/main" id="{8E4D2472-4EE6-C448-9F15-8C75193DA95C}"/>
              </a:ext>
            </a:extLst>
          </p:cNvPr>
          <p:cNvSpPr>
            <a:spLocks noGrp="1"/>
          </p:cNvSpPr>
          <p:nvPr>
            <p:ph type="ftr" sz="quarter" idx="3"/>
          </p:nvPr>
        </p:nvSpPr>
        <p:spPr>
          <a:xfrm>
            <a:off x="7969405" y="6241565"/>
            <a:ext cx="3273860"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7" name="TextBox 6">
            <a:extLst>
              <a:ext uri="{FF2B5EF4-FFF2-40B4-BE49-F238E27FC236}">
                <a16:creationId xmlns:a16="http://schemas.microsoft.com/office/drawing/2014/main" id="{457E1A05-8BEA-C340-A5A9-DFD9053D0678}"/>
              </a:ext>
            </a:extLst>
          </p:cNvPr>
          <p:cNvSpPr txBox="1"/>
          <p:nvPr userDrawn="1"/>
        </p:nvSpPr>
        <p:spPr>
          <a:xfrm>
            <a:off x="1097280" y="6332817"/>
            <a:ext cx="3942944" cy="215444"/>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chemeClr val="tx2"/>
                </a:solidFill>
                <a:effectLst/>
                <a:uLnTx/>
                <a:uFillTx/>
                <a:latin typeface="Arial" panose="020B0604020202020204" pitchFamily="34" charset="0"/>
                <a:ea typeface="+mn-ea"/>
                <a:cs typeface="Arial" panose="020B0604020202020204" pitchFamily="34" charset="0"/>
              </a:rPr>
              <a:t>© 2021 United HealthCare Services, Inc. All Rights Reserved.</a:t>
            </a:r>
          </a:p>
        </p:txBody>
      </p:sp>
      <p:sp>
        <p:nvSpPr>
          <p:cNvPr id="8" name="Graphic 8">
            <a:extLst>
              <a:ext uri="{FF2B5EF4-FFF2-40B4-BE49-F238E27FC236}">
                <a16:creationId xmlns:a16="http://schemas.microsoft.com/office/drawing/2014/main" id="{3E10119E-13B3-BF4F-9771-A3F130658023}"/>
              </a:ext>
            </a:extLst>
          </p:cNvPr>
          <p:cNvSpPr/>
          <p:nvPr userDrawn="1"/>
        </p:nvSpPr>
        <p:spPr>
          <a:xfrm>
            <a:off x="609602" y="6213960"/>
            <a:ext cx="177533" cy="309701"/>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sz="2400"/>
          </a:p>
        </p:txBody>
      </p:sp>
    </p:spTree>
    <p:extLst>
      <p:ext uri="{BB962C8B-B14F-4D97-AF65-F5344CB8AC3E}">
        <p14:creationId xmlns:p14="http://schemas.microsoft.com/office/powerpoint/2010/main" val="106949062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Full-bleed image dark background">
    <p:bg>
      <p:bgPr>
        <a:solidFill>
          <a:schemeClr val="tx2"/>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6B73010-DCFF-9A4A-971B-E9F09C5334BA}"/>
              </a:ext>
            </a:extLst>
          </p:cNvPr>
          <p:cNvSpPr>
            <a:spLocks noGrp="1"/>
          </p:cNvSpPr>
          <p:nvPr>
            <p:ph type="pic" sz="quarter" idx="13"/>
          </p:nvPr>
        </p:nvSpPr>
        <p:spPr>
          <a:xfrm>
            <a:off x="0" y="0"/>
            <a:ext cx="12192000" cy="6858000"/>
          </a:xfrm>
          <a:solidFill>
            <a:schemeClr val="tx2"/>
          </a:solidFill>
        </p:spPr>
        <p:txBody>
          <a:bodyPr anchor="ctr"/>
          <a:lstStyle>
            <a:lvl1pPr marL="0" indent="0" algn="ctr">
              <a:buNone/>
              <a:defRPr>
                <a:solidFill>
                  <a:schemeClr val="bg1"/>
                </a:solidFill>
              </a:defRPr>
            </a:lvl1pPr>
          </a:lstStyle>
          <a:p>
            <a:endParaRPr lang="en-US"/>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90F9BDA0-AF0E-4BA8-B742-3B9C92A3E6FE}" type="slidenum">
              <a:rPr lang="en-US" smtClean="0"/>
              <a:pPr/>
              <a:t>‹#›</a:t>
            </a:fld>
            <a:endParaRPr lang="en-US"/>
          </a:p>
        </p:txBody>
      </p:sp>
      <p:sp>
        <p:nvSpPr>
          <p:cNvPr id="4" name="Footer Placeholder 3">
            <a:extLst>
              <a:ext uri="{FF2B5EF4-FFF2-40B4-BE49-F238E27FC236}">
                <a16:creationId xmlns:a16="http://schemas.microsoft.com/office/drawing/2014/main" id="{8E4D2472-4EE6-C448-9F15-8C75193DA95C}"/>
              </a:ext>
            </a:extLst>
          </p:cNvPr>
          <p:cNvSpPr>
            <a:spLocks noGrp="1"/>
          </p:cNvSpPr>
          <p:nvPr>
            <p:ph type="ftr" sz="quarter" idx="3"/>
          </p:nvPr>
        </p:nvSpPr>
        <p:spPr>
          <a:xfrm>
            <a:off x="7959493" y="6241565"/>
            <a:ext cx="3283772" cy="366183"/>
          </a:xfrm>
          <a:prstGeom prst="rect">
            <a:avLst/>
          </a:prstGeom>
        </p:spPr>
        <p:txBody>
          <a:bodyPr vert="horz" lIns="91440" tIns="45720" rIns="91440" bIns="45720" rtlCol="0" anchor="ctr"/>
          <a:lstStyle>
            <a:lvl1pPr algn="r">
              <a:defRPr sz="1067">
                <a:solidFill>
                  <a:schemeClr val="bg1"/>
                </a:solidFill>
              </a:defRPr>
            </a:lvl1pPr>
          </a:lstStyle>
          <a:p>
            <a:r>
              <a:rPr lang="en-US"/>
              <a:t>Type division name here</a:t>
            </a:r>
          </a:p>
        </p:txBody>
      </p:sp>
      <p:sp>
        <p:nvSpPr>
          <p:cNvPr id="7" name="TextBox 6">
            <a:extLst>
              <a:ext uri="{FF2B5EF4-FFF2-40B4-BE49-F238E27FC236}">
                <a16:creationId xmlns:a16="http://schemas.microsoft.com/office/drawing/2014/main" id="{513B21B1-1CC2-6640-8C36-C1582A51D4C9}"/>
              </a:ext>
            </a:extLst>
          </p:cNvPr>
          <p:cNvSpPr txBox="1"/>
          <p:nvPr userDrawn="1"/>
        </p:nvSpPr>
        <p:spPr>
          <a:xfrm>
            <a:off x="1097280" y="6332817"/>
            <a:ext cx="3942944" cy="215444"/>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 2021 United HealthCare Services, Inc. All Rights Reserved.</a:t>
            </a:r>
          </a:p>
        </p:txBody>
      </p:sp>
      <p:sp>
        <p:nvSpPr>
          <p:cNvPr id="8" name="Graphic 8">
            <a:extLst>
              <a:ext uri="{FF2B5EF4-FFF2-40B4-BE49-F238E27FC236}">
                <a16:creationId xmlns:a16="http://schemas.microsoft.com/office/drawing/2014/main" id="{CB97FD1F-3432-5F42-BA9B-FE85EE343C75}"/>
              </a:ext>
            </a:extLst>
          </p:cNvPr>
          <p:cNvSpPr/>
          <p:nvPr userDrawn="1"/>
        </p:nvSpPr>
        <p:spPr>
          <a:xfrm>
            <a:off x="609602" y="6213960"/>
            <a:ext cx="177533" cy="309701"/>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sz="2400"/>
          </a:p>
        </p:txBody>
      </p:sp>
    </p:spTree>
    <p:extLst>
      <p:ext uri="{BB962C8B-B14F-4D97-AF65-F5344CB8AC3E}">
        <p14:creationId xmlns:p14="http://schemas.microsoft.com/office/powerpoint/2010/main" val="155714818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lvl1pPr>
              <a:defRPr lang="en-US"/>
            </a:lvl1pPr>
          </a:lstStyle>
          <a:p>
            <a:pPr lvl="0"/>
            <a:r>
              <a:rPr lang="en-US"/>
              <a:t>Click to edit Master title style</a:t>
            </a:r>
          </a:p>
        </p:txBody>
      </p:sp>
      <p:sp>
        <p:nvSpPr>
          <p:cNvPr id="3" name="Content Placeholder 2"/>
          <p:cNvSpPr>
            <a:spLocks noGrp="1"/>
          </p:cNvSpPr>
          <p:nvPr>
            <p:ph idx="1"/>
          </p:nvPr>
        </p:nvSpPr>
        <p:spPr>
          <a:xfrm>
            <a:off x="855134" y="1371600"/>
            <a:ext cx="10950548" cy="4800600"/>
          </a:xfrm>
        </p:spPr>
        <p:txBody>
          <a:bodyPr>
            <a:noAutofit/>
          </a:bodyPr>
          <a:lstStyle>
            <a:lvl2pPr marL="342892" indent="-152396">
              <a:buFont typeface="Arial" panose="020B0604020202020204" pitchFamily="34" charset="0"/>
              <a:buChar char="-"/>
              <a:defRPr/>
            </a:lvl2pPr>
          </a:lstStyle>
          <a:p>
            <a:pPr lvl="0"/>
            <a:r>
              <a:rPr lang="en-US"/>
              <a:t>Click to edit Master text styles</a:t>
            </a:r>
          </a:p>
          <a:p>
            <a:pPr lvl="1"/>
            <a:r>
              <a:rPr lang="en-US"/>
              <a:t>Second level</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
        <p:nvSpPr>
          <p:cNvPr id="9" name="Rectangle 8"/>
          <p:cNvSpPr/>
          <p:nvPr userDrawn="1"/>
        </p:nvSpPr>
        <p:spPr>
          <a:xfrm>
            <a:off x="10160000" y="457200"/>
            <a:ext cx="1803400"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056212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userDrawn="1">
  <p:cSld name="2_Section Title 1">
    <p:spTree>
      <p:nvGrpSpPr>
        <p:cNvPr id="1" name=""/>
        <p:cNvGrpSpPr/>
        <p:nvPr/>
      </p:nvGrpSpPr>
      <p:grpSpPr>
        <a:xfrm>
          <a:off x="0" y="0"/>
          <a:ext cx="0" cy="0"/>
          <a:chOff x="0" y="0"/>
          <a:chExt cx="0" cy="0"/>
        </a:xfrm>
      </p:grpSpPr>
      <p:sp>
        <p:nvSpPr>
          <p:cNvPr id="5" name="Picture Placeholder 4"/>
          <p:cNvSpPr>
            <a:spLocks noGrp="1"/>
          </p:cNvSpPr>
          <p:nvPr>
            <p:ph type="pic" sz="quarter" idx="13" hasCustomPrompt="1"/>
          </p:nvPr>
        </p:nvSpPr>
        <p:spPr>
          <a:xfrm>
            <a:off x="0" y="1"/>
            <a:ext cx="6096000" cy="6870700"/>
          </a:xfrm>
        </p:spPr>
        <p:txBody>
          <a:bodyPr anchor="ctr"/>
          <a:lstStyle>
            <a:lvl1pPr marL="0" indent="0" algn="ctr">
              <a:buNone/>
              <a:defRPr baseline="0"/>
            </a:lvl1pPr>
          </a:lstStyle>
          <a:p>
            <a:r>
              <a:rPr lang="en-US"/>
              <a:t>Add image here</a:t>
            </a:r>
          </a:p>
        </p:txBody>
      </p:sp>
      <p:sp>
        <p:nvSpPr>
          <p:cNvPr id="4" name="Slide Number Placeholder 4"/>
          <p:cNvSpPr>
            <a:spLocks noGrp="1"/>
          </p:cNvSpPr>
          <p:nvPr>
            <p:ph type="sldNum" sz="quarter" idx="12"/>
          </p:nvPr>
        </p:nvSpPr>
        <p:spPr>
          <a:xfrm>
            <a:off x="10160000" y="6528264"/>
            <a:ext cx="1422400" cy="167847"/>
          </a:xfrm>
        </p:spPr>
        <p:txBody>
          <a:bodyPr/>
          <a:lstStyle/>
          <a:p>
            <a:fld id="{90F9BDA0-AF0E-4BA8-B742-3B9C92A3E6FE}" type="slidenum">
              <a:rPr lang="en-US" smtClean="0"/>
              <a:t>‹#›</a:t>
            </a:fld>
            <a:endParaRPr lang="en-US"/>
          </a:p>
        </p:txBody>
      </p:sp>
    </p:spTree>
    <p:extLst>
      <p:ext uri="{BB962C8B-B14F-4D97-AF65-F5344CB8AC3E}">
        <p14:creationId xmlns:p14="http://schemas.microsoft.com/office/powerpoint/2010/main" val="828932438"/>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Title Content Photo">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8760885" y="996951"/>
            <a:ext cx="3431116" cy="5463116"/>
          </a:xfrm>
        </p:spPr>
        <p:txBody>
          <a:bodyPr anchor="ctr"/>
          <a:lstStyle>
            <a:lvl1pPr marL="0" indent="0" algn="ctr">
              <a:buNone/>
              <a:defRPr baseline="0"/>
            </a:lvl1pPr>
          </a:lstStyle>
          <a:p>
            <a:r>
              <a:rPr lang="en-US"/>
              <a:t>Add photo here</a:t>
            </a:r>
          </a:p>
        </p:txBody>
      </p:sp>
      <p:sp>
        <p:nvSpPr>
          <p:cNvPr id="2" name="Title 1"/>
          <p:cNvSpPr>
            <a:spLocks noGrp="1"/>
          </p:cNvSpPr>
          <p:nvPr>
            <p:ph type="title"/>
          </p:nvPr>
        </p:nvSpPr>
        <p:spPr/>
        <p:txBody>
          <a:bodyPr vert="horz" lIns="91440" tIns="45720" rIns="91440" bIns="45720" rtlCol="0" anchor="ctr">
            <a:normAutofit/>
          </a:bodyPr>
          <a:lstStyle>
            <a:lvl1pPr>
              <a:defRPr lang="en-US"/>
            </a:lvl1pPr>
          </a:lstStyle>
          <a:p>
            <a:pPr lvl="0"/>
            <a:r>
              <a:rPr lang="en-US"/>
              <a:t>Click to edit Master title style</a:t>
            </a:r>
          </a:p>
        </p:txBody>
      </p:sp>
      <p:sp>
        <p:nvSpPr>
          <p:cNvPr id="3" name="Content Placeholder 2"/>
          <p:cNvSpPr>
            <a:spLocks noGrp="1"/>
          </p:cNvSpPr>
          <p:nvPr>
            <p:ph idx="1"/>
          </p:nvPr>
        </p:nvSpPr>
        <p:spPr>
          <a:xfrm>
            <a:off x="855133" y="1371600"/>
            <a:ext cx="7905912" cy="4800600"/>
          </a:xfrm>
        </p:spPr>
        <p:txBody>
          <a:bodyPr>
            <a:noAutofit/>
          </a:bodyPr>
          <a:lstStyle>
            <a:lvl2pPr marL="457189" indent="-203195">
              <a:buFont typeface="Arial" panose="020B0604020202020204" pitchFamily="34" charset="0"/>
              <a:buChar char="-"/>
              <a:defRPr/>
            </a:lvl2pPr>
          </a:lstStyle>
          <a:p>
            <a:pPr lvl="0"/>
            <a:r>
              <a:rPr lang="en-US"/>
              <a:t>Click to edit Master text styles</a:t>
            </a:r>
          </a:p>
          <a:p>
            <a:pPr lvl="1"/>
            <a:r>
              <a:rPr lang="en-US"/>
              <a:t>Second level</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Tree>
    <p:extLst>
      <p:ext uri="{BB962C8B-B14F-4D97-AF65-F5344CB8AC3E}">
        <p14:creationId xmlns:p14="http://schemas.microsoft.com/office/powerpoint/2010/main" val="319606873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Title and tab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495735" y="347473"/>
            <a:ext cx="11097749" cy="1056387"/>
          </a:xfrm>
        </p:spPr>
        <p:txBody>
          <a:bodyPr/>
          <a:lstStyle>
            <a:lvl1pPr>
              <a:lnSpc>
                <a:spcPct val="100000"/>
              </a:lnSpc>
              <a:defRPr sz="28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42410" y="6244227"/>
            <a:ext cx="470647" cy="377952"/>
          </a:xfrm>
        </p:spPr>
        <p:txBody>
          <a:bodyPr/>
          <a:lstStyle>
            <a:lvl1pPr>
              <a:defRPr sz="800"/>
            </a:lvl1pPr>
          </a:lstStyle>
          <a:p>
            <a:fld id="{66DE20E4-D496-034F-914D-F7F15B93E95B}" type="slidenum">
              <a:rPr lang="en-US" smtClean="0"/>
              <a:pPr/>
              <a:t>‹#›</a:t>
            </a:fld>
            <a:endParaRPr lang="en-US"/>
          </a:p>
        </p:txBody>
      </p:sp>
      <p:sp>
        <p:nvSpPr>
          <p:cNvPr id="13" name="Text Placeholder 12">
            <a:extLst>
              <a:ext uri="{FF2B5EF4-FFF2-40B4-BE49-F238E27FC236}">
                <a16:creationId xmlns:a16="http://schemas.microsoft.com/office/drawing/2014/main" id="{6B9D6CC0-54C1-DF41-9D85-A9549CADD0CA}"/>
              </a:ext>
            </a:extLst>
          </p:cNvPr>
          <p:cNvSpPr>
            <a:spLocks noGrp="1"/>
          </p:cNvSpPr>
          <p:nvPr>
            <p:ph type="body" sz="quarter" idx="13" hasCustomPrompt="1"/>
          </p:nvPr>
        </p:nvSpPr>
        <p:spPr>
          <a:xfrm>
            <a:off x="497351" y="5693825"/>
            <a:ext cx="10766069" cy="365125"/>
          </a:xfrm>
          <a:prstGeom prst="rect">
            <a:avLst/>
          </a:prstGeom>
        </p:spPr>
        <p:txBody>
          <a:bodyPr anchor="b"/>
          <a:lstStyle>
            <a:lvl1pPr marL="0" indent="0">
              <a:lnSpc>
                <a:spcPct val="100000"/>
              </a:lnSpc>
              <a:buNone/>
              <a:defRPr sz="700">
                <a:solidFill>
                  <a:schemeClr val="tx2"/>
                </a:solidFill>
              </a:defRPr>
            </a:lvl1pPr>
          </a:lstStyle>
          <a:p>
            <a:pPr lvl="0"/>
            <a:r>
              <a:rPr lang="en-US"/>
              <a:t>Click to edit Footnote </a:t>
            </a:r>
          </a:p>
        </p:txBody>
      </p:sp>
      <p:sp>
        <p:nvSpPr>
          <p:cNvPr id="15" name="Text Placeholder 2">
            <a:extLst>
              <a:ext uri="{FF2B5EF4-FFF2-40B4-BE49-F238E27FC236}">
                <a16:creationId xmlns:a16="http://schemas.microsoft.com/office/drawing/2014/main" id="{696D0A15-2CF4-DA40-BF58-852272C3CFE2}"/>
              </a:ext>
            </a:extLst>
          </p:cNvPr>
          <p:cNvSpPr>
            <a:spLocks noGrp="1"/>
          </p:cNvSpPr>
          <p:nvPr>
            <p:ph type="body" sz="quarter" idx="15"/>
          </p:nvPr>
        </p:nvSpPr>
        <p:spPr>
          <a:xfrm>
            <a:off x="17080549" y="548102"/>
            <a:ext cx="4267200" cy="216982"/>
          </a:xfrm>
          <a:prstGeom prst="rect">
            <a:avLst/>
          </a:prstGeom>
        </p:spPr>
        <p:txBody>
          <a:bodyPr wrap="square" rIns="457200" anchor="ctr">
            <a:spAutoFit/>
          </a:bodyPr>
          <a:lstStyle>
            <a:lvl1pPr algn="r">
              <a:defRPr sz="900" b="1">
                <a:solidFill>
                  <a:schemeClr val="tx1"/>
                </a:solidFill>
              </a:defRPr>
            </a:lvl1pPr>
          </a:lstStyle>
          <a:p>
            <a:pPr lvl="0"/>
            <a:r>
              <a:rPr lang="en-US"/>
              <a:t>Click to edit Master text styles</a:t>
            </a:r>
          </a:p>
        </p:txBody>
      </p:sp>
      <p:sp>
        <p:nvSpPr>
          <p:cNvPr id="14" name="Table Placeholder 13">
            <a:extLst>
              <a:ext uri="{FF2B5EF4-FFF2-40B4-BE49-F238E27FC236}">
                <a16:creationId xmlns:a16="http://schemas.microsoft.com/office/drawing/2014/main" id="{D270908A-23D5-CD43-8692-062EB0F4A7A9}"/>
              </a:ext>
            </a:extLst>
          </p:cNvPr>
          <p:cNvSpPr>
            <a:spLocks noGrp="1"/>
          </p:cNvSpPr>
          <p:nvPr>
            <p:ph type="tbl" sz="quarter" idx="17"/>
          </p:nvPr>
        </p:nvSpPr>
        <p:spPr>
          <a:xfrm>
            <a:off x="503349" y="2999233"/>
            <a:ext cx="11230900" cy="2680157"/>
          </a:xfrm>
          <a:noFill/>
        </p:spPr>
        <p:txBody>
          <a:bodyPr lIns="228600" tIns="54864" rIns="228600" bIns="0" anchor="ctr"/>
          <a:lstStyle>
            <a:lvl1pPr marL="0" indent="0" algn="ctr">
              <a:buNone/>
              <a:defRPr>
                <a:solidFill>
                  <a:schemeClr val="accent1"/>
                </a:solidFill>
              </a:defRPr>
            </a:lvl1pPr>
          </a:lstStyle>
          <a:p>
            <a:endParaRPr lang="en-US"/>
          </a:p>
        </p:txBody>
      </p:sp>
      <p:sp>
        <p:nvSpPr>
          <p:cNvPr id="10" name="Footer Placeholder 3">
            <a:extLst>
              <a:ext uri="{FF2B5EF4-FFF2-40B4-BE49-F238E27FC236}">
                <a16:creationId xmlns:a16="http://schemas.microsoft.com/office/drawing/2014/main" id="{A91CB174-5B4E-3040-9C32-90B63AD71B46}"/>
              </a:ext>
            </a:extLst>
          </p:cNvPr>
          <p:cNvSpPr>
            <a:spLocks noGrp="1"/>
          </p:cNvSpPr>
          <p:nvPr>
            <p:ph type="ftr" sz="quarter" idx="3"/>
          </p:nvPr>
        </p:nvSpPr>
        <p:spPr>
          <a:xfrm>
            <a:off x="7127597" y="6241574"/>
            <a:ext cx="4114800" cy="366183"/>
          </a:xfrm>
          <a:prstGeom prst="rect">
            <a:avLst/>
          </a:prstGeom>
        </p:spPr>
        <p:txBody>
          <a:bodyPr vert="horz" lIns="91440" tIns="45720" rIns="91440" bIns="45720" rtlCol="0" anchor="ctr"/>
          <a:lstStyle>
            <a:lvl1pPr algn="r">
              <a:defRPr sz="800">
                <a:solidFill>
                  <a:schemeClr val="accent1"/>
                </a:solidFill>
              </a:defRPr>
            </a:lvl1pPr>
          </a:lstStyle>
          <a:p>
            <a:r>
              <a:rPr lang="en-US"/>
              <a:t>Type Division Name here</a:t>
            </a:r>
          </a:p>
        </p:txBody>
      </p:sp>
    </p:spTree>
    <p:extLst>
      <p:ext uri="{BB962C8B-B14F-4D97-AF65-F5344CB8AC3E}">
        <p14:creationId xmlns:p14="http://schemas.microsoft.com/office/powerpoint/2010/main" val="3440157399"/>
      </p:ext>
    </p:extLst>
  </p:cSld>
  <p:clrMapOvr>
    <a:masterClrMapping/>
  </p:clrMapOvr>
  <p:extLst>
    <p:ext uri="{DCECCB84-F9BA-43D5-87BE-67443E8EF086}">
      <p15:sldGuideLst xmlns:p15="http://schemas.microsoft.com/office/powerpoint/2012/main">
        <p15:guide id="2" orient="horz" pos="350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Cover slide #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59B54783-5B51-764C-BECF-AA502F42ADE4}"/>
              </a:ext>
            </a:extLst>
          </p:cNvPr>
          <p:cNvSpPr/>
          <p:nvPr userDrawn="1"/>
        </p:nvSpPr>
        <p:spPr>
          <a:xfrm>
            <a:off x="0" y="0"/>
            <a:ext cx="12192000" cy="6858000"/>
          </a:xfrm>
          <a:prstGeom prst="rect">
            <a:avLst/>
          </a:prstGeom>
          <a:solidFill>
            <a:srgbClr val="FAF8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8C0DD54-8F3E-3141-9EFA-297A3BB9A28B}"/>
              </a:ext>
            </a:extLst>
          </p:cNvPr>
          <p:cNvSpPr/>
          <p:nvPr userDrawn="1"/>
        </p:nvSpPr>
        <p:spPr>
          <a:xfrm>
            <a:off x="525085" y="6027722"/>
            <a:ext cx="11098476" cy="830279"/>
          </a:xfrm>
          <a:prstGeom prst="rect">
            <a:avLst/>
          </a:prstGeom>
          <a:solidFill>
            <a:srgbClr val="FAF8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6" name="Picture 5">
            <a:extLst>
              <a:ext uri="{FF2B5EF4-FFF2-40B4-BE49-F238E27FC236}">
                <a16:creationId xmlns:a16="http://schemas.microsoft.com/office/drawing/2014/main" id="{AD875717-E9EC-1348-AC55-3D67EB557D3B}"/>
              </a:ext>
            </a:extLst>
          </p:cNvPr>
          <p:cNvPicPr>
            <a:picLocks noChangeAspect="1"/>
          </p:cNvPicPr>
          <p:nvPr userDrawn="1"/>
        </p:nvPicPr>
        <p:blipFill rotWithShape="1">
          <a:blip r:embed="rId2"/>
          <a:srcRect l="25135" r="15118"/>
          <a:stretch/>
        </p:blipFill>
        <p:spPr>
          <a:xfrm>
            <a:off x="5687568" y="0"/>
            <a:ext cx="6144768" cy="6858000"/>
          </a:xfrm>
          <a:prstGeom prst="rect">
            <a:avLst/>
          </a:prstGeom>
        </p:spPr>
      </p:pic>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611003" y="3583172"/>
            <a:ext cx="5539563" cy="1041991"/>
          </a:xfrm>
        </p:spPr>
        <p:txBody>
          <a:bodyPr lIns="0" rIns="0" anchor="t">
            <a:noAutofit/>
          </a:bodyPr>
          <a:lstStyle>
            <a:lvl1pPr algn="l">
              <a:defRPr sz="3200" spc="0" baseline="0"/>
            </a:lvl1pPr>
          </a:lstStyle>
          <a:p>
            <a:r>
              <a:rPr lang="en-US"/>
              <a:t>Title slide</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611003" y="5060920"/>
            <a:ext cx="7466037" cy="696879"/>
          </a:xfrm>
        </p:spPr>
        <p:txBody>
          <a:bodyPr lIns="0" rIns="0">
            <a:noAutofit/>
          </a:bodyPr>
          <a:lstStyle>
            <a:lvl1pPr marL="0" indent="0" algn="l">
              <a:buNone/>
              <a:defRPr sz="2000">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12" name="Graphic 11">
            <a:extLst>
              <a:ext uri="{FF2B5EF4-FFF2-40B4-BE49-F238E27FC236}">
                <a16:creationId xmlns:a16="http://schemas.microsoft.com/office/drawing/2014/main" id="{3022CD93-97AE-154D-91DB-197F5CD78E1E}"/>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611003" y="5770232"/>
            <a:ext cx="1549224" cy="536448"/>
          </a:xfrm>
          <a:prstGeom prst="rect">
            <a:avLst/>
          </a:prstGeom>
        </p:spPr>
      </p:pic>
      <p:sp>
        <p:nvSpPr>
          <p:cNvPr id="16" name="Graphic 8">
            <a:extLst>
              <a:ext uri="{FF2B5EF4-FFF2-40B4-BE49-F238E27FC236}">
                <a16:creationId xmlns:a16="http://schemas.microsoft.com/office/drawing/2014/main" id="{91B53ED4-67C3-2545-961B-C7D8D4E0696B}"/>
              </a:ext>
            </a:extLst>
          </p:cNvPr>
          <p:cNvSpPr/>
          <p:nvPr/>
        </p:nvSpPr>
        <p:spPr>
          <a:xfrm>
            <a:off x="609601" y="609601"/>
            <a:ext cx="613617" cy="1070436"/>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sz="2400"/>
          </a:p>
        </p:txBody>
      </p:sp>
      <p:sp>
        <p:nvSpPr>
          <p:cNvPr id="25" name="object 12">
            <a:extLst>
              <a:ext uri="{FF2B5EF4-FFF2-40B4-BE49-F238E27FC236}">
                <a16:creationId xmlns:a16="http://schemas.microsoft.com/office/drawing/2014/main" id="{C7890253-BFCB-A04C-B425-A55592937AB0}"/>
              </a:ext>
            </a:extLst>
          </p:cNvPr>
          <p:cNvSpPr/>
          <p:nvPr userDrawn="1"/>
        </p:nvSpPr>
        <p:spPr>
          <a:xfrm>
            <a:off x="8537944" y="-1"/>
            <a:ext cx="3654056" cy="6859703"/>
          </a:xfrm>
          <a:custGeom>
            <a:avLst/>
            <a:gdLst/>
            <a:ahLst/>
            <a:cxnLst/>
            <a:rect l="l" t="t" r="r" b="b"/>
            <a:pathLst>
              <a:path w="1459229" h="2739390">
                <a:moveTo>
                  <a:pt x="1459217" y="0"/>
                </a:moveTo>
                <a:lnTo>
                  <a:pt x="1216012" y="406"/>
                </a:lnTo>
                <a:lnTo>
                  <a:pt x="0" y="2739262"/>
                </a:lnTo>
                <a:lnTo>
                  <a:pt x="1459217" y="2739262"/>
                </a:lnTo>
                <a:lnTo>
                  <a:pt x="1459217" y="0"/>
                </a:lnTo>
                <a:close/>
              </a:path>
            </a:pathLst>
          </a:custGeom>
          <a:solidFill>
            <a:srgbClr val="002577"/>
          </a:solidFill>
        </p:spPr>
        <p:txBody>
          <a:bodyPr wrap="square" lIns="0" tIns="0" rIns="0" bIns="0" rtlCol="0"/>
          <a:lstStyle/>
          <a:p>
            <a:endParaRPr/>
          </a:p>
        </p:txBody>
      </p:sp>
    </p:spTree>
    <p:extLst>
      <p:ext uri="{BB962C8B-B14F-4D97-AF65-F5344CB8AC3E}">
        <p14:creationId xmlns:p14="http://schemas.microsoft.com/office/powerpoint/2010/main" val="278564309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8C0DD54-8F3E-3141-9EFA-297A3BB9A28B}"/>
              </a:ext>
            </a:extLst>
          </p:cNvPr>
          <p:cNvSpPr/>
          <p:nvPr userDrawn="1"/>
        </p:nvSpPr>
        <p:spPr>
          <a:xfrm>
            <a:off x="525085" y="6027722"/>
            <a:ext cx="11098476" cy="830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1924123" y="901699"/>
            <a:ext cx="8303340" cy="2103967"/>
          </a:xfrm>
        </p:spPr>
        <p:txBody>
          <a:bodyPr anchor="b">
            <a:noAutofit/>
          </a:bodyPr>
          <a:lstStyle>
            <a:lvl1pPr algn="l">
              <a:defRPr sz="5067" spc="0" baseline="0"/>
            </a:lvl1pPr>
          </a:lstStyle>
          <a:p>
            <a:r>
              <a:rPr lang="en-US"/>
              <a:t>Title slide</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1918336" y="2991201"/>
            <a:ext cx="8303340" cy="943488"/>
          </a:xfrm>
        </p:spPr>
        <p:txBody>
          <a:bodyPr>
            <a:noAutofit/>
          </a:bodyPr>
          <a:lstStyle>
            <a:lvl1pPr marL="0" indent="0" algn="l">
              <a:buNone/>
              <a:defRPr sz="2000">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12" name="Graphic 11">
            <a:extLst>
              <a:ext uri="{FF2B5EF4-FFF2-40B4-BE49-F238E27FC236}">
                <a16:creationId xmlns:a16="http://schemas.microsoft.com/office/drawing/2014/main" id="{3022CD93-97AE-154D-91DB-197F5CD78E1E}"/>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080123" y="5709272"/>
            <a:ext cx="1549225" cy="536448"/>
          </a:xfrm>
          <a:prstGeom prst="rect">
            <a:avLst/>
          </a:prstGeom>
        </p:spPr>
      </p:pic>
      <p:sp>
        <p:nvSpPr>
          <p:cNvPr id="16" name="Graphic 8">
            <a:extLst>
              <a:ext uri="{FF2B5EF4-FFF2-40B4-BE49-F238E27FC236}">
                <a16:creationId xmlns:a16="http://schemas.microsoft.com/office/drawing/2014/main" id="{91B53ED4-67C3-2545-961B-C7D8D4E0696B}"/>
              </a:ext>
            </a:extLst>
          </p:cNvPr>
          <p:cNvSpPr/>
          <p:nvPr/>
        </p:nvSpPr>
        <p:spPr>
          <a:xfrm>
            <a:off x="609601" y="609601"/>
            <a:ext cx="613617" cy="1070436"/>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sz="2400"/>
          </a:p>
        </p:txBody>
      </p:sp>
      <p:sp>
        <p:nvSpPr>
          <p:cNvPr id="5" name="Text Placeholder 4">
            <a:extLst>
              <a:ext uri="{FF2B5EF4-FFF2-40B4-BE49-F238E27FC236}">
                <a16:creationId xmlns:a16="http://schemas.microsoft.com/office/drawing/2014/main" id="{A03B0FA5-CAA8-F144-AA63-57A5866F638A}"/>
              </a:ext>
            </a:extLst>
          </p:cNvPr>
          <p:cNvSpPr>
            <a:spLocks noGrp="1"/>
          </p:cNvSpPr>
          <p:nvPr>
            <p:ph type="body" sz="quarter" idx="10"/>
          </p:nvPr>
        </p:nvSpPr>
        <p:spPr>
          <a:xfrm>
            <a:off x="511012" y="6050870"/>
            <a:ext cx="3009900" cy="270245"/>
          </a:xfrm>
        </p:spPr>
        <p:txBody>
          <a:bodyPr/>
          <a:lstStyle>
            <a:lvl1pPr marL="0" indent="0">
              <a:buNone/>
              <a:defRPr sz="1333" b="0"/>
            </a:lvl1pPr>
            <a:lvl2pPr marL="118530" indent="0">
              <a:buNone/>
              <a:defRPr/>
            </a:lvl2pPr>
          </a:lstStyle>
          <a:p>
            <a:pPr lvl="0"/>
            <a:r>
              <a:rPr lang="en-US"/>
              <a:t>Click to edit</a:t>
            </a:r>
          </a:p>
        </p:txBody>
      </p:sp>
      <p:sp>
        <p:nvSpPr>
          <p:cNvPr id="11" name="Freeform 10">
            <a:extLst>
              <a:ext uri="{FF2B5EF4-FFF2-40B4-BE49-F238E27FC236}">
                <a16:creationId xmlns:a16="http://schemas.microsoft.com/office/drawing/2014/main" id="{0CD29587-3189-2947-A715-A0DAEB025FC4}"/>
              </a:ext>
            </a:extLst>
          </p:cNvPr>
          <p:cNvSpPr/>
          <p:nvPr userDrawn="1"/>
        </p:nvSpPr>
        <p:spPr>
          <a:xfrm>
            <a:off x="0" y="2707678"/>
            <a:ext cx="12192000" cy="2995808"/>
          </a:xfrm>
          <a:custGeom>
            <a:avLst/>
            <a:gdLst>
              <a:gd name="connsiteX0" fmla="*/ 75465 w 9144000"/>
              <a:gd name="connsiteY0" fmla="*/ 1220801 h 2246856"/>
              <a:gd name="connsiteX1" fmla="*/ 2401545 w 9144000"/>
              <a:gd name="connsiteY1" fmla="*/ 1992275 h 2246856"/>
              <a:gd name="connsiteX2" fmla="*/ 48611 w 9144000"/>
              <a:gd name="connsiteY2" fmla="*/ 1358732 h 2246856"/>
              <a:gd name="connsiteX3" fmla="*/ 0 w 9144000"/>
              <a:gd name="connsiteY3" fmla="*/ 1360190 h 2246856"/>
              <a:gd name="connsiteX4" fmla="*/ 0 w 9144000"/>
              <a:gd name="connsiteY4" fmla="*/ 1220948 h 2246856"/>
              <a:gd name="connsiteX5" fmla="*/ 0 w 9144000"/>
              <a:gd name="connsiteY5" fmla="*/ 932112 h 2246856"/>
              <a:gd name="connsiteX6" fmla="*/ 184018 w 9144000"/>
              <a:gd name="connsiteY6" fmla="*/ 951532 h 2246856"/>
              <a:gd name="connsiteX7" fmla="*/ 2339206 w 9144000"/>
              <a:gd name="connsiteY7" fmla="*/ 1945314 h 2246856"/>
              <a:gd name="connsiteX8" fmla="*/ 115341 w 9144000"/>
              <a:gd name="connsiteY8" fmla="*/ 1085384 h 2246856"/>
              <a:gd name="connsiteX9" fmla="*/ 0 w 9144000"/>
              <a:gd name="connsiteY9" fmla="*/ 1077547 h 2246856"/>
              <a:gd name="connsiteX10" fmla="*/ 5599046 w 9144000"/>
              <a:gd name="connsiteY10" fmla="*/ 896769 h 2246856"/>
              <a:gd name="connsiteX11" fmla="*/ 6485913 w 9144000"/>
              <a:gd name="connsiteY11" fmla="*/ 1206134 h 2246856"/>
              <a:gd name="connsiteX12" fmla="*/ 6485913 w 9144000"/>
              <a:gd name="connsiteY12" fmla="*/ 1206323 h 2246856"/>
              <a:gd name="connsiteX13" fmla="*/ 5262052 w 9144000"/>
              <a:gd name="connsiteY13" fmla="*/ 1381788 h 2246856"/>
              <a:gd name="connsiteX14" fmla="*/ 3948946 w 9144000"/>
              <a:gd name="connsiteY14" fmla="*/ 2062858 h 2246856"/>
              <a:gd name="connsiteX15" fmla="*/ 3030908 w 9144000"/>
              <a:gd name="connsiteY15" fmla="*/ 2241062 h 2246856"/>
              <a:gd name="connsiteX16" fmla="*/ 2401356 w 9144000"/>
              <a:gd name="connsiteY16" fmla="*/ 1992275 h 2246856"/>
              <a:gd name="connsiteX17" fmla="*/ 3424556 w 9144000"/>
              <a:gd name="connsiteY17" fmla="*/ 1842039 h 2246856"/>
              <a:gd name="connsiteX18" fmla="*/ 4734914 w 9144000"/>
              <a:gd name="connsiteY18" fmla="*/ 1107772 h 2246856"/>
              <a:gd name="connsiteX19" fmla="*/ 5599046 w 9144000"/>
              <a:gd name="connsiteY19" fmla="*/ 896769 h 2246856"/>
              <a:gd name="connsiteX20" fmla="*/ 9144000 w 9144000"/>
              <a:gd name="connsiteY20" fmla="*/ 679755 h 2246856"/>
              <a:gd name="connsiteX21" fmla="*/ 9144000 w 9144000"/>
              <a:gd name="connsiteY21" fmla="*/ 855699 h 2246856"/>
              <a:gd name="connsiteX22" fmla="*/ 8219858 w 9144000"/>
              <a:gd name="connsiteY22" fmla="*/ 1346166 h 2246856"/>
              <a:gd name="connsiteX23" fmla="*/ 6835032 w 9144000"/>
              <a:gd name="connsiteY23" fmla="*/ 1461157 h 2246856"/>
              <a:gd name="connsiteX24" fmla="*/ 8199299 w 9144000"/>
              <a:gd name="connsiteY24" fmla="*/ 1228338 h 2246856"/>
              <a:gd name="connsiteX25" fmla="*/ 0 w 9144000"/>
              <a:gd name="connsiteY25" fmla="*/ 634918 h 2246856"/>
              <a:gd name="connsiteX26" fmla="*/ 230952 w 9144000"/>
              <a:gd name="connsiteY26" fmla="*/ 660354 h 2246856"/>
              <a:gd name="connsiteX27" fmla="*/ 2292120 w 9144000"/>
              <a:gd name="connsiteY27" fmla="*/ 1892496 h 2246856"/>
              <a:gd name="connsiteX28" fmla="*/ 206890 w 9144000"/>
              <a:gd name="connsiteY28" fmla="*/ 805932 h 2246856"/>
              <a:gd name="connsiteX29" fmla="*/ 0 w 9144000"/>
              <a:gd name="connsiteY29" fmla="*/ 783537 h 2246856"/>
              <a:gd name="connsiteX30" fmla="*/ 9144000 w 9144000"/>
              <a:gd name="connsiteY30" fmla="*/ 336776 h 2246856"/>
              <a:gd name="connsiteX31" fmla="*/ 9144000 w 9144000"/>
              <a:gd name="connsiteY31" fmla="*/ 507930 h 2246856"/>
              <a:gd name="connsiteX32" fmla="*/ 7983195 w 9144000"/>
              <a:gd name="connsiteY32" fmla="*/ 1230607 h 2246856"/>
              <a:gd name="connsiteX33" fmla="*/ 6686100 w 9144000"/>
              <a:gd name="connsiteY33" fmla="*/ 1342858 h 2246856"/>
              <a:gd name="connsiteX34" fmla="*/ 7924457 w 9144000"/>
              <a:gd name="connsiteY34" fmla="*/ 1131111 h 2246856"/>
              <a:gd name="connsiteX35" fmla="*/ 9133957 w 9144000"/>
              <a:gd name="connsiteY35" fmla="*/ 343267 h 2246856"/>
              <a:gd name="connsiteX36" fmla="*/ 9144000 w 9144000"/>
              <a:gd name="connsiteY36" fmla="*/ 0 h 2246856"/>
              <a:gd name="connsiteX37" fmla="*/ 9144000 w 9144000"/>
              <a:gd name="connsiteY37" fmla="*/ 169983 h 2246856"/>
              <a:gd name="connsiteX38" fmla="*/ 9141500 w 9144000"/>
              <a:gd name="connsiteY38" fmla="*/ 171717 h 2246856"/>
              <a:gd name="connsiteX39" fmla="*/ 7681351 w 9144000"/>
              <a:gd name="connsiteY39" fmla="*/ 1160591 h 2246856"/>
              <a:gd name="connsiteX40" fmla="*/ 6485913 w 9144000"/>
              <a:gd name="connsiteY40" fmla="*/ 1206134 h 2246856"/>
              <a:gd name="connsiteX41" fmla="*/ 7643740 w 9144000"/>
              <a:gd name="connsiteY41" fmla="*/ 1049189 h 2246856"/>
              <a:gd name="connsiteX42" fmla="*/ 8830271 w 9144000"/>
              <a:gd name="connsiteY42" fmla="*/ 219584 h 224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144000" h="2246856">
                <a:moveTo>
                  <a:pt x="75465" y="1220801"/>
                </a:moveTo>
                <a:cubicBezTo>
                  <a:pt x="976487" y="1256641"/>
                  <a:pt x="1657416" y="1835395"/>
                  <a:pt x="2401545" y="1992275"/>
                </a:cubicBezTo>
                <a:cubicBezTo>
                  <a:pt x="1604124" y="1916537"/>
                  <a:pt x="931939" y="1369096"/>
                  <a:pt x="48611" y="1358732"/>
                </a:cubicBezTo>
                <a:lnTo>
                  <a:pt x="0" y="1360190"/>
                </a:lnTo>
                <a:lnTo>
                  <a:pt x="0" y="1220948"/>
                </a:lnTo>
                <a:close/>
                <a:moveTo>
                  <a:pt x="0" y="932112"/>
                </a:moveTo>
                <a:lnTo>
                  <a:pt x="184018" y="951532"/>
                </a:lnTo>
                <a:cubicBezTo>
                  <a:pt x="1352510" y="1111199"/>
                  <a:pt x="1773248" y="1716771"/>
                  <a:pt x="2339206" y="1945314"/>
                </a:cubicBezTo>
                <a:cubicBezTo>
                  <a:pt x="1805401" y="1812618"/>
                  <a:pt x="1092319" y="1189118"/>
                  <a:pt x="115341" y="1085384"/>
                </a:cubicBezTo>
                <a:lnTo>
                  <a:pt x="0" y="1077547"/>
                </a:lnTo>
                <a:close/>
                <a:moveTo>
                  <a:pt x="5599046" y="896769"/>
                </a:moveTo>
                <a:cubicBezTo>
                  <a:pt x="5920596" y="895410"/>
                  <a:pt x="6245935" y="980780"/>
                  <a:pt x="6485913" y="1206134"/>
                </a:cubicBezTo>
                <a:lnTo>
                  <a:pt x="6485913" y="1206323"/>
                </a:lnTo>
                <a:cubicBezTo>
                  <a:pt x="6202638" y="1093977"/>
                  <a:pt x="5676165" y="1122229"/>
                  <a:pt x="5262052" y="1381788"/>
                </a:cubicBezTo>
                <a:lnTo>
                  <a:pt x="3948946" y="2062858"/>
                </a:lnTo>
                <a:cubicBezTo>
                  <a:pt x="3630711" y="2212148"/>
                  <a:pt x="3318635" y="2265818"/>
                  <a:pt x="3030908" y="2241062"/>
                </a:cubicBezTo>
                <a:cubicBezTo>
                  <a:pt x="2789792" y="2220369"/>
                  <a:pt x="2592068" y="2129283"/>
                  <a:pt x="2401356" y="1992275"/>
                </a:cubicBezTo>
                <a:cubicBezTo>
                  <a:pt x="2886334" y="2046322"/>
                  <a:pt x="3114375" y="1986038"/>
                  <a:pt x="3424556" y="1842039"/>
                </a:cubicBezTo>
                <a:lnTo>
                  <a:pt x="4734914" y="1107772"/>
                </a:lnTo>
                <a:cubicBezTo>
                  <a:pt x="4959734" y="986213"/>
                  <a:pt x="5277495" y="898127"/>
                  <a:pt x="5599046" y="896769"/>
                </a:cubicBezTo>
                <a:close/>
                <a:moveTo>
                  <a:pt x="9144000" y="679755"/>
                </a:moveTo>
                <a:lnTo>
                  <a:pt x="9144000" y="855699"/>
                </a:lnTo>
                <a:lnTo>
                  <a:pt x="8219858" y="1346166"/>
                </a:lnTo>
                <a:cubicBezTo>
                  <a:pt x="7594000" y="1645220"/>
                  <a:pt x="7239102" y="1691898"/>
                  <a:pt x="6835032" y="1461157"/>
                </a:cubicBezTo>
                <a:cubicBezTo>
                  <a:pt x="7306273" y="1632087"/>
                  <a:pt x="7708921" y="1488749"/>
                  <a:pt x="8199299" y="1228338"/>
                </a:cubicBezTo>
                <a:close/>
                <a:moveTo>
                  <a:pt x="0" y="634918"/>
                </a:moveTo>
                <a:lnTo>
                  <a:pt x="230952" y="660354"/>
                </a:lnTo>
                <a:cubicBezTo>
                  <a:pt x="1395259" y="830711"/>
                  <a:pt x="1782030" y="1526118"/>
                  <a:pt x="2292120" y="1892496"/>
                </a:cubicBezTo>
                <a:cubicBezTo>
                  <a:pt x="1732557" y="1623382"/>
                  <a:pt x="1367925" y="971259"/>
                  <a:pt x="206890" y="805932"/>
                </a:cubicBezTo>
                <a:lnTo>
                  <a:pt x="0" y="783537"/>
                </a:lnTo>
                <a:close/>
                <a:moveTo>
                  <a:pt x="9144000" y="336776"/>
                </a:moveTo>
                <a:lnTo>
                  <a:pt x="9144000" y="507930"/>
                </a:lnTo>
                <a:lnTo>
                  <a:pt x="7983195" y="1230607"/>
                </a:lnTo>
                <a:cubicBezTo>
                  <a:pt x="7595611" y="1463708"/>
                  <a:pt x="7113571" y="1590606"/>
                  <a:pt x="6686100" y="1342858"/>
                </a:cubicBezTo>
                <a:cubicBezTo>
                  <a:pt x="7023567" y="1450386"/>
                  <a:pt x="7467901" y="1447930"/>
                  <a:pt x="7924457" y="1131111"/>
                </a:cubicBezTo>
                <a:cubicBezTo>
                  <a:pt x="8036457" y="1053265"/>
                  <a:pt x="8837502" y="534913"/>
                  <a:pt x="9133957" y="343267"/>
                </a:cubicBezTo>
                <a:close/>
                <a:moveTo>
                  <a:pt x="9144000" y="0"/>
                </a:moveTo>
                <a:lnTo>
                  <a:pt x="9144000" y="169983"/>
                </a:lnTo>
                <a:lnTo>
                  <a:pt x="9141500" y="171717"/>
                </a:lnTo>
                <a:cubicBezTo>
                  <a:pt x="8781210" y="421372"/>
                  <a:pt x="7808517" y="1093416"/>
                  <a:pt x="7681351" y="1160591"/>
                </a:cubicBezTo>
                <a:cubicBezTo>
                  <a:pt x="7524840" y="1243268"/>
                  <a:pt x="7059473" y="1519740"/>
                  <a:pt x="6485913" y="1206134"/>
                </a:cubicBezTo>
                <a:cubicBezTo>
                  <a:pt x="6878708" y="1368843"/>
                  <a:pt x="7309779" y="1278890"/>
                  <a:pt x="7643740" y="1049189"/>
                </a:cubicBezTo>
                <a:lnTo>
                  <a:pt x="8830271" y="219584"/>
                </a:lnTo>
                <a:close/>
              </a:path>
            </a:pathLst>
          </a:custGeom>
          <a:solidFill>
            <a:srgbClr val="002677"/>
          </a:solidFill>
          <a:ln w="9181" cap="flat">
            <a:noFill/>
            <a:prstDash val="solid"/>
            <a:miter/>
          </a:ln>
        </p:spPr>
        <p:txBody>
          <a:bodyPr wrap="square" rtlCol="0" anchor="ctr">
            <a:noAutofit/>
          </a:bodyPr>
          <a:lstStyle/>
          <a:p>
            <a:r>
              <a:rPr lang="en-US"/>
              <a:t>  </a:t>
            </a:r>
          </a:p>
        </p:txBody>
      </p:sp>
    </p:spTree>
    <p:extLst>
      <p:ext uri="{BB962C8B-B14F-4D97-AF65-F5344CB8AC3E}">
        <p14:creationId xmlns:p14="http://schemas.microsoft.com/office/powerpoint/2010/main" val="335396648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ver slide #2 – light pic">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B8625B6-1480-F74E-8480-E54F05C04A1E}"/>
              </a:ext>
            </a:extLst>
          </p:cNvPr>
          <p:cNvSpPr/>
          <p:nvPr userDrawn="1"/>
        </p:nvSpPr>
        <p:spPr>
          <a:xfrm>
            <a:off x="266007" y="343594"/>
            <a:ext cx="1429789" cy="17733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8" name="Picture Placeholder 37">
            <a:extLst>
              <a:ext uri="{FF2B5EF4-FFF2-40B4-BE49-F238E27FC236}">
                <a16:creationId xmlns:a16="http://schemas.microsoft.com/office/drawing/2014/main" id="{E9E003C7-C225-0140-9146-8A8816EF7AEA}"/>
              </a:ext>
            </a:extLst>
          </p:cNvPr>
          <p:cNvSpPr>
            <a:spLocks noGrp="1"/>
          </p:cNvSpPr>
          <p:nvPr>
            <p:ph type="pic" sz="quarter" idx="10"/>
          </p:nvPr>
        </p:nvSpPr>
        <p:spPr>
          <a:xfrm>
            <a:off x="0" y="0"/>
            <a:ext cx="12192000" cy="4379384"/>
          </a:xfrm>
          <a:custGeom>
            <a:avLst/>
            <a:gdLst>
              <a:gd name="connsiteX0" fmla="*/ 653749 w 9144000"/>
              <a:gd name="connsiteY0" fmla="*/ 573726 h 3284538"/>
              <a:gd name="connsiteX1" fmla="*/ 457200 w 9144000"/>
              <a:gd name="connsiteY1" fmla="*/ 662929 h 3284538"/>
              <a:gd name="connsiteX2" fmla="*/ 457200 w 9144000"/>
              <a:gd name="connsiteY2" fmla="*/ 1003131 h 3284538"/>
              <a:gd name="connsiteX3" fmla="*/ 557872 w 9144000"/>
              <a:gd name="connsiteY3" fmla="*/ 1111620 h 3284538"/>
              <a:gd name="connsiteX4" fmla="*/ 653749 w 9144000"/>
              <a:gd name="connsiteY4" fmla="*/ 992951 h 3284538"/>
              <a:gd name="connsiteX5" fmla="*/ 740039 w 9144000"/>
              <a:gd name="connsiteY5" fmla="*/ 534884 h 3284538"/>
              <a:gd name="connsiteX6" fmla="*/ 695296 w 9144000"/>
              <a:gd name="connsiteY6" fmla="*/ 556314 h 3284538"/>
              <a:gd name="connsiteX7" fmla="*/ 695296 w 9144000"/>
              <a:gd name="connsiteY7" fmla="*/ 980897 h 3284538"/>
              <a:gd name="connsiteX8" fmla="*/ 567459 w 9144000"/>
              <a:gd name="connsiteY8" fmla="*/ 1138944 h 3284538"/>
              <a:gd name="connsiteX9" fmla="*/ 500345 w 9144000"/>
              <a:gd name="connsiteY9" fmla="*/ 1126889 h 3284538"/>
              <a:gd name="connsiteX10" fmla="*/ 597554 w 9144000"/>
              <a:gd name="connsiteY10" fmla="*/ 1161177 h 3284538"/>
              <a:gd name="connsiteX11" fmla="*/ 740039 w 9144000"/>
              <a:gd name="connsiteY11" fmla="*/ 974200 h 3284538"/>
              <a:gd name="connsiteX12" fmla="*/ 827927 w 9144000"/>
              <a:gd name="connsiteY12" fmla="*/ 496310 h 3284538"/>
              <a:gd name="connsiteX13" fmla="*/ 782652 w 9144000"/>
              <a:gd name="connsiteY13" fmla="*/ 517740 h 3284538"/>
              <a:gd name="connsiteX14" fmla="*/ 782652 w 9144000"/>
              <a:gd name="connsiteY14" fmla="*/ 978486 h 3284538"/>
              <a:gd name="connsiteX15" fmla="*/ 612735 w 9144000"/>
              <a:gd name="connsiteY15" fmla="*/ 1187965 h 3284538"/>
              <a:gd name="connsiteX16" fmla="*/ 532304 w 9144000"/>
              <a:gd name="connsiteY16" fmla="*/ 1172428 h 3284538"/>
              <a:gd name="connsiteX17" fmla="*/ 644694 w 9144000"/>
              <a:gd name="connsiteY17" fmla="*/ 1212074 h 3284538"/>
              <a:gd name="connsiteX18" fmla="*/ 827927 w 9144000"/>
              <a:gd name="connsiteY18" fmla="*/ 982236 h 3284538"/>
              <a:gd name="connsiteX19" fmla="*/ 917413 w 9144000"/>
              <a:gd name="connsiteY19" fmla="*/ 457200 h 3284538"/>
              <a:gd name="connsiteX20" fmla="*/ 871072 w 9144000"/>
              <a:gd name="connsiteY20" fmla="*/ 479166 h 3284538"/>
              <a:gd name="connsiteX21" fmla="*/ 871072 w 9144000"/>
              <a:gd name="connsiteY21" fmla="*/ 980093 h 3284538"/>
              <a:gd name="connsiteX22" fmla="*/ 665468 w 9144000"/>
              <a:gd name="connsiteY22" fmla="*/ 1236718 h 3284538"/>
              <a:gd name="connsiteX23" fmla="*/ 585037 w 9144000"/>
              <a:gd name="connsiteY23" fmla="*/ 1223324 h 3284538"/>
              <a:gd name="connsiteX24" fmla="*/ 704884 w 9144000"/>
              <a:gd name="connsiteY24" fmla="*/ 1260023 h 3284538"/>
              <a:gd name="connsiteX25" fmla="*/ 917413 w 9144000"/>
              <a:gd name="connsiteY25" fmla="*/ 988933 h 3284538"/>
              <a:gd name="connsiteX26" fmla="*/ 0 w 9144000"/>
              <a:gd name="connsiteY26" fmla="*/ 0 h 3284538"/>
              <a:gd name="connsiteX27" fmla="*/ 9144000 w 9144000"/>
              <a:gd name="connsiteY27" fmla="*/ 0 h 3284538"/>
              <a:gd name="connsiteX28" fmla="*/ 9144000 w 9144000"/>
              <a:gd name="connsiteY28" fmla="*/ 3284538 h 3284538"/>
              <a:gd name="connsiteX29" fmla="*/ 6596284 w 9144000"/>
              <a:gd name="connsiteY29" fmla="*/ 3284538 h 3284538"/>
              <a:gd name="connsiteX30" fmla="*/ 6866309 w 9144000"/>
              <a:gd name="connsiteY30" fmla="*/ 2791851 h 3284538"/>
              <a:gd name="connsiteX31" fmla="*/ 4635550 w 9144000"/>
              <a:gd name="connsiteY31" fmla="*/ 2791851 h 3284538"/>
              <a:gd name="connsiteX32" fmla="*/ 2230759 w 9144000"/>
              <a:gd name="connsiteY32" fmla="*/ 2791851 h 3284538"/>
              <a:gd name="connsiteX33" fmla="*/ 0 w 9144000"/>
              <a:gd name="connsiteY33" fmla="*/ 2791851 h 3284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144000" h="3284538">
                <a:moveTo>
                  <a:pt x="653749" y="573726"/>
                </a:moveTo>
                <a:lnTo>
                  <a:pt x="457200" y="662929"/>
                </a:lnTo>
                <a:lnTo>
                  <a:pt x="457200" y="1003131"/>
                </a:lnTo>
                <a:cubicBezTo>
                  <a:pt x="457200" y="1067957"/>
                  <a:pt x="497682" y="1111620"/>
                  <a:pt x="557872" y="1111620"/>
                </a:cubicBezTo>
                <a:cubicBezTo>
                  <a:pt x="616996" y="1111352"/>
                  <a:pt x="653749" y="1067421"/>
                  <a:pt x="653749" y="992951"/>
                </a:cubicBezTo>
                <a:close/>
                <a:moveTo>
                  <a:pt x="740039" y="534884"/>
                </a:moveTo>
                <a:lnTo>
                  <a:pt x="695296" y="556314"/>
                </a:lnTo>
                <a:lnTo>
                  <a:pt x="695296" y="980897"/>
                </a:lnTo>
                <a:cubicBezTo>
                  <a:pt x="695296" y="1095548"/>
                  <a:pt x="646825" y="1138944"/>
                  <a:pt x="567459" y="1138944"/>
                </a:cubicBezTo>
                <a:cubicBezTo>
                  <a:pt x="547751" y="1138944"/>
                  <a:pt x="524847" y="1134390"/>
                  <a:pt x="500345" y="1126889"/>
                </a:cubicBezTo>
                <a:cubicBezTo>
                  <a:pt x="529108" y="1148855"/>
                  <a:pt x="562399" y="1161177"/>
                  <a:pt x="597554" y="1161177"/>
                </a:cubicBezTo>
                <a:cubicBezTo>
                  <a:pt x="681447" y="1161177"/>
                  <a:pt x="740039" y="1102780"/>
                  <a:pt x="740039" y="974200"/>
                </a:cubicBezTo>
                <a:close/>
                <a:moveTo>
                  <a:pt x="827927" y="496310"/>
                </a:moveTo>
                <a:lnTo>
                  <a:pt x="782652" y="517740"/>
                </a:lnTo>
                <a:lnTo>
                  <a:pt x="782652" y="978486"/>
                </a:lnTo>
                <a:cubicBezTo>
                  <a:pt x="782652" y="1123675"/>
                  <a:pt x="714472" y="1187965"/>
                  <a:pt x="612735" y="1187965"/>
                </a:cubicBezTo>
                <a:cubicBezTo>
                  <a:pt x="588233" y="1187965"/>
                  <a:pt x="560269" y="1181804"/>
                  <a:pt x="532304" y="1172428"/>
                </a:cubicBezTo>
                <a:cubicBezTo>
                  <a:pt x="565861" y="1197073"/>
                  <a:pt x="605811" y="1212074"/>
                  <a:pt x="644694" y="1212074"/>
                </a:cubicBezTo>
                <a:cubicBezTo>
                  <a:pt x="751225" y="1212074"/>
                  <a:pt x="827927" y="1134390"/>
                  <a:pt x="827927" y="982236"/>
                </a:cubicBezTo>
                <a:close/>
                <a:moveTo>
                  <a:pt x="917413" y="457200"/>
                </a:moveTo>
                <a:lnTo>
                  <a:pt x="871072" y="479166"/>
                </a:lnTo>
                <a:lnTo>
                  <a:pt x="871072" y="980093"/>
                </a:lnTo>
                <a:cubicBezTo>
                  <a:pt x="871072" y="1148319"/>
                  <a:pt x="786647" y="1236718"/>
                  <a:pt x="665468" y="1236718"/>
                </a:cubicBezTo>
                <a:cubicBezTo>
                  <a:pt x="636971" y="1236718"/>
                  <a:pt x="610338" y="1231896"/>
                  <a:pt x="585037" y="1223324"/>
                </a:cubicBezTo>
                <a:cubicBezTo>
                  <a:pt x="620991" y="1246897"/>
                  <a:pt x="661739" y="1260291"/>
                  <a:pt x="704884" y="1260023"/>
                </a:cubicBezTo>
                <a:cubicBezTo>
                  <a:pt x="829525" y="1260023"/>
                  <a:pt x="917413" y="1160374"/>
                  <a:pt x="917413" y="988933"/>
                </a:cubicBezTo>
                <a:close/>
                <a:moveTo>
                  <a:pt x="0" y="0"/>
                </a:moveTo>
                <a:lnTo>
                  <a:pt x="9144000" y="0"/>
                </a:lnTo>
                <a:lnTo>
                  <a:pt x="9144000" y="3284538"/>
                </a:lnTo>
                <a:lnTo>
                  <a:pt x="6596284" y="3284538"/>
                </a:lnTo>
                <a:lnTo>
                  <a:pt x="6866309" y="2791851"/>
                </a:lnTo>
                <a:lnTo>
                  <a:pt x="4635550" y="2791851"/>
                </a:lnTo>
                <a:lnTo>
                  <a:pt x="2230759" y="2791851"/>
                </a:lnTo>
                <a:lnTo>
                  <a:pt x="0" y="2791851"/>
                </a:lnTo>
                <a:close/>
              </a:path>
            </a:pathLst>
          </a:custGeom>
          <a:solidFill>
            <a:schemeClr val="tx2">
              <a:lumMod val="40000"/>
              <a:lumOff val="60000"/>
            </a:schemeClr>
          </a:solidFill>
        </p:spPr>
        <p:txBody>
          <a:bodyPr wrap="square" anchor="ctr">
            <a:noAutofit/>
          </a:bodyPr>
          <a:lstStyle>
            <a:lvl1pPr marL="0" indent="0" algn="ctr">
              <a:buNone/>
              <a:defRPr/>
            </a:lvl1pPr>
          </a:lstStyle>
          <a:p>
            <a:endParaRPr lang="en-US"/>
          </a:p>
        </p:txBody>
      </p:sp>
      <p:sp>
        <p:nvSpPr>
          <p:cNvPr id="13" name="Freeform 12">
            <a:extLst>
              <a:ext uri="{FF2B5EF4-FFF2-40B4-BE49-F238E27FC236}">
                <a16:creationId xmlns:a16="http://schemas.microsoft.com/office/drawing/2014/main" id="{E59709CE-7BDA-5B48-9A86-C3E223C68F97}"/>
              </a:ext>
            </a:extLst>
          </p:cNvPr>
          <p:cNvSpPr/>
          <p:nvPr userDrawn="1"/>
        </p:nvSpPr>
        <p:spPr>
          <a:xfrm>
            <a:off x="-15523" y="3713698"/>
            <a:ext cx="9183221" cy="1149585"/>
          </a:xfrm>
          <a:custGeom>
            <a:avLst/>
            <a:gdLst>
              <a:gd name="connsiteX0" fmla="*/ 0 w 6866310"/>
              <a:gd name="connsiteY0" fmla="*/ 0 h 862189"/>
              <a:gd name="connsiteX1" fmla="*/ 2230759 w 6866310"/>
              <a:gd name="connsiteY1" fmla="*/ 0 h 862189"/>
              <a:gd name="connsiteX2" fmla="*/ 4635551 w 6866310"/>
              <a:gd name="connsiteY2" fmla="*/ 0 h 862189"/>
              <a:gd name="connsiteX3" fmla="*/ 6866310 w 6866310"/>
              <a:gd name="connsiteY3" fmla="*/ 0 h 862189"/>
              <a:gd name="connsiteX4" fmla="*/ 6393773 w 6866310"/>
              <a:gd name="connsiteY4" fmla="*/ 862189 h 862189"/>
              <a:gd name="connsiteX5" fmla="*/ 4163014 w 6866310"/>
              <a:gd name="connsiteY5" fmla="*/ 862189 h 862189"/>
              <a:gd name="connsiteX6" fmla="*/ 2230759 w 6866310"/>
              <a:gd name="connsiteY6" fmla="*/ 862189 h 862189"/>
              <a:gd name="connsiteX7" fmla="*/ 0 w 6866310"/>
              <a:gd name="connsiteY7" fmla="*/ 862189 h 862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66310" h="862189">
                <a:moveTo>
                  <a:pt x="0" y="0"/>
                </a:moveTo>
                <a:lnTo>
                  <a:pt x="2230759" y="0"/>
                </a:lnTo>
                <a:lnTo>
                  <a:pt x="4635551" y="0"/>
                </a:lnTo>
                <a:lnTo>
                  <a:pt x="6866310" y="0"/>
                </a:lnTo>
                <a:lnTo>
                  <a:pt x="6393773" y="862189"/>
                </a:lnTo>
                <a:lnTo>
                  <a:pt x="4163014" y="862189"/>
                </a:lnTo>
                <a:lnTo>
                  <a:pt x="2230759" y="862189"/>
                </a:lnTo>
                <a:lnTo>
                  <a:pt x="0" y="86218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521216" y="3713698"/>
            <a:ext cx="8110012" cy="1128173"/>
          </a:xfrm>
        </p:spPr>
        <p:txBody>
          <a:bodyPr rIns="0" anchor="ctr" anchorCtr="0">
            <a:noAutofit/>
          </a:bodyPr>
          <a:lstStyle>
            <a:lvl1pPr algn="l">
              <a:defRPr sz="4267" spc="0" baseline="0">
                <a:solidFill>
                  <a:schemeClr val="bg1"/>
                </a:solidFill>
              </a:defRPr>
            </a:lvl1pPr>
          </a:lstStyle>
          <a:p>
            <a:r>
              <a:rPr lang="en-US"/>
              <a:t>Title slide with light photo</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505038" y="4945665"/>
            <a:ext cx="7891553" cy="428635"/>
          </a:xfrm>
        </p:spPr>
        <p:txBody>
          <a:bodyPr rIns="0">
            <a:noAutofit/>
          </a:bodyPr>
          <a:lstStyle>
            <a:lvl1pPr marL="0" indent="0" algn="l">
              <a:buNone/>
              <a:defRPr sz="1867">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93B11AB8-EAC3-A64E-8232-B09EC712489C}"/>
              </a:ext>
            </a:extLst>
          </p:cNvPr>
          <p:cNvSpPr/>
          <p:nvPr userDrawn="1"/>
        </p:nvSpPr>
        <p:spPr>
          <a:xfrm>
            <a:off x="432261" y="6138955"/>
            <a:ext cx="11150139"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C6B4250A-775D-EF48-A209-44384C0A5ECC}"/>
              </a:ext>
            </a:extLst>
          </p:cNvPr>
          <p:cNvSpPr/>
          <p:nvPr userDrawn="1"/>
        </p:nvSpPr>
        <p:spPr>
          <a:xfrm>
            <a:off x="7655698" y="6321552"/>
            <a:ext cx="3926703"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Text Placeholder 4">
            <a:extLst>
              <a:ext uri="{FF2B5EF4-FFF2-40B4-BE49-F238E27FC236}">
                <a16:creationId xmlns:a16="http://schemas.microsoft.com/office/drawing/2014/main" id="{A255D382-36AC-134B-819C-C052D3A91439}"/>
              </a:ext>
            </a:extLst>
          </p:cNvPr>
          <p:cNvSpPr>
            <a:spLocks noGrp="1"/>
          </p:cNvSpPr>
          <p:nvPr>
            <p:ph type="body" sz="quarter" idx="11"/>
          </p:nvPr>
        </p:nvSpPr>
        <p:spPr>
          <a:xfrm>
            <a:off x="511451" y="6050870"/>
            <a:ext cx="3009900" cy="270245"/>
          </a:xfrm>
        </p:spPr>
        <p:txBody>
          <a:bodyPr/>
          <a:lstStyle>
            <a:lvl1pPr marL="0" indent="0">
              <a:buNone/>
              <a:defRPr sz="1333" b="0"/>
            </a:lvl1pPr>
            <a:lvl2pPr marL="118530" indent="0">
              <a:buNone/>
              <a:defRPr/>
            </a:lvl2pPr>
          </a:lstStyle>
          <a:p>
            <a:pPr lvl="0"/>
            <a:r>
              <a:rPr lang="en-US"/>
              <a:t>Click to edit</a:t>
            </a:r>
          </a:p>
        </p:txBody>
      </p:sp>
      <p:pic>
        <p:nvPicPr>
          <p:cNvPr id="12" name="Graphic 11">
            <a:extLst>
              <a:ext uri="{FF2B5EF4-FFF2-40B4-BE49-F238E27FC236}">
                <a16:creationId xmlns:a16="http://schemas.microsoft.com/office/drawing/2014/main" id="{3022CD93-97AE-154D-91DB-197F5CD78E1E}"/>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078269" y="5709272"/>
            <a:ext cx="1549225" cy="536448"/>
          </a:xfrm>
          <a:prstGeom prst="rect">
            <a:avLst/>
          </a:prstGeom>
        </p:spPr>
      </p:pic>
    </p:spTree>
    <p:extLst>
      <p:ext uri="{BB962C8B-B14F-4D97-AF65-F5344CB8AC3E}">
        <p14:creationId xmlns:p14="http://schemas.microsoft.com/office/powerpoint/2010/main" val="815631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1906762" y="2781836"/>
            <a:ext cx="8303340" cy="1796889"/>
          </a:xfrm>
        </p:spPr>
        <p:txBody>
          <a:bodyPr anchor="ctr">
            <a:noAutofit/>
          </a:bodyPr>
          <a:lstStyle>
            <a:lvl1pPr algn="l">
              <a:defRPr sz="5067" spc="0" baseline="0">
                <a:solidFill>
                  <a:schemeClr val="bg1"/>
                </a:solidFill>
              </a:defRPr>
            </a:lvl1pPr>
          </a:lstStyle>
          <a:p>
            <a:r>
              <a:rPr lang="en-US"/>
              <a:t>Section title</a:t>
            </a:r>
          </a:p>
        </p:txBody>
      </p:sp>
      <p:sp>
        <p:nvSpPr>
          <p:cNvPr id="16" name="Graphic 8">
            <a:extLst>
              <a:ext uri="{FF2B5EF4-FFF2-40B4-BE49-F238E27FC236}">
                <a16:creationId xmlns:a16="http://schemas.microsoft.com/office/drawing/2014/main" id="{91B53ED4-67C3-2545-961B-C7D8D4E0696B}"/>
              </a:ext>
            </a:extLst>
          </p:cNvPr>
          <p:cNvSpPr/>
          <p:nvPr/>
        </p:nvSpPr>
        <p:spPr>
          <a:xfrm>
            <a:off x="609601" y="609601"/>
            <a:ext cx="613617" cy="1070436"/>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chemeClr val="bg1"/>
          </a:solidFill>
          <a:ln w="2643" cap="flat">
            <a:noFill/>
            <a:prstDash val="solid"/>
            <a:miter/>
          </a:ln>
        </p:spPr>
        <p:txBody>
          <a:bodyPr rtlCol="0" anchor="ctr"/>
          <a:lstStyle/>
          <a:p>
            <a:endParaRPr lang="en-US" sz="2400"/>
          </a:p>
        </p:txBody>
      </p:sp>
    </p:spTree>
    <p:extLst>
      <p:ext uri="{BB962C8B-B14F-4D97-AF65-F5344CB8AC3E}">
        <p14:creationId xmlns:p14="http://schemas.microsoft.com/office/powerpoint/2010/main" val="103109707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ver slide #2 – dark pic">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B8625B6-1480-F74E-8480-E54F05C04A1E}"/>
              </a:ext>
            </a:extLst>
          </p:cNvPr>
          <p:cNvSpPr/>
          <p:nvPr userDrawn="1"/>
        </p:nvSpPr>
        <p:spPr>
          <a:xfrm>
            <a:off x="266007" y="343594"/>
            <a:ext cx="1429789" cy="17733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8" name="Picture Placeholder 37">
            <a:extLst>
              <a:ext uri="{FF2B5EF4-FFF2-40B4-BE49-F238E27FC236}">
                <a16:creationId xmlns:a16="http://schemas.microsoft.com/office/drawing/2014/main" id="{E9E003C7-C225-0140-9146-8A8816EF7AEA}"/>
              </a:ext>
            </a:extLst>
          </p:cNvPr>
          <p:cNvSpPr>
            <a:spLocks noGrp="1"/>
          </p:cNvSpPr>
          <p:nvPr>
            <p:ph type="pic" sz="quarter" idx="10"/>
          </p:nvPr>
        </p:nvSpPr>
        <p:spPr>
          <a:xfrm>
            <a:off x="0" y="0"/>
            <a:ext cx="12192000" cy="4379384"/>
          </a:xfrm>
          <a:custGeom>
            <a:avLst/>
            <a:gdLst>
              <a:gd name="connsiteX0" fmla="*/ 653749 w 9144000"/>
              <a:gd name="connsiteY0" fmla="*/ 573726 h 3284538"/>
              <a:gd name="connsiteX1" fmla="*/ 457200 w 9144000"/>
              <a:gd name="connsiteY1" fmla="*/ 662929 h 3284538"/>
              <a:gd name="connsiteX2" fmla="*/ 457200 w 9144000"/>
              <a:gd name="connsiteY2" fmla="*/ 1003131 h 3284538"/>
              <a:gd name="connsiteX3" fmla="*/ 557872 w 9144000"/>
              <a:gd name="connsiteY3" fmla="*/ 1111620 h 3284538"/>
              <a:gd name="connsiteX4" fmla="*/ 653749 w 9144000"/>
              <a:gd name="connsiteY4" fmla="*/ 992951 h 3284538"/>
              <a:gd name="connsiteX5" fmla="*/ 740039 w 9144000"/>
              <a:gd name="connsiteY5" fmla="*/ 534884 h 3284538"/>
              <a:gd name="connsiteX6" fmla="*/ 695296 w 9144000"/>
              <a:gd name="connsiteY6" fmla="*/ 556314 h 3284538"/>
              <a:gd name="connsiteX7" fmla="*/ 695296 w 9144000"/>
              <a:gd name="connsiteY7" fmla="*/ 980897 h 3284538"/>
              <a:gd name="connsiteX8" fmla="*/ 567459 w 9144000"/>
              <a:gd name="connsiteY8" fmla="*/ 1138944 h 3284538"/>
              <a:gd name="connsiteX9" fmla="*/ 500345 w 9144000"/>
              <a:gd name="connsiteY9" fmla="*/ 1126889 h 3284538"/>
              <a:gd name="connsiteX10" fmla="*/ 597554 w 9144000"/>
              <a:gd name="connsiteY10" fmla="*/ 1161177 h 3284538"/>
              <a:gd name="connsiteX11" fmla="*/ 740039 w 9144000"/>
              <a:gd name="connsiteY11" fmla="*/ 974200 h 3284538"/>
              <a:gd name="connsiteX12" fmla="*/ 827927 w 9144000"/>
              <a:gd name="connsiteY12" fmla="*/ 496310 h 3284538"/>
              <a:gd name="connsiteX13" fmla="*/ 782652 w 9144000"/>
              <a:gd name="connsiteY13" fmla="*/ 517740 h 3284538"/>
              <a:gd name="connsiteX14" fmla="*/ 782652 w 9144000"/>
              <a:gd name="connsiteY14" fmla="*/ 978486 h 3284538"/>
              <a:gd name="connsiteX15" fmla="*/ 612735 w 9144000"/>
              <a:gd name="connsiteY15" fmla="*/ 1187965 h 3284538"/>
              <a:gd name="connsiteX16" fmla="*/ 532304 w 9144000"/>
              <a:gd name="connsiteY16" fmla="*/ 1172428 h 3284538"/>
              <a:gd name="connsiteX17" fmla="*/ 644694 w 9144000"/>
              <a:gd name="connsiteY17" fmla="*/ 1212074 h 3284538"/>
              <a:gd name="connsiteX18" fmla="*/ 827927 w 9144000"/>
              <a:gd name="connsiteY18" fmla="*/ 982236 h 3284538"/>
              <a:gd name="connsiteX19" fmla="*/ 917413 w 9144000"/>
              <a:gd name="connsiteY19" fmla="*/ 457200 h 3284538"/>
              <a:gd name="connsiteX20" fmla="*/ 871072 w 9144000"/>
              <a:gd name="connsiteY20" fmla="*/ 479166 h 3284538"/>
              <a:gd name="connsiteX21" fmla="*/ 871072 w 9144000"/>
              <a:gd name="connsiteY21" fmla="*/ 980093 h 3284538"/>
              <a:gd name="connsiteX22" fmla="*/ 665468 w 9144000"/>
              <a:gd name="connsiteY22" fmla="*/ 1236718 h 3284538"/>
              <a:gd name="connsiteX23" fmla="*/ 585037 w 9144000"/>
              <a:gd name="connsiteY23" fmla="*/ 1223324 h 3284538"/>
              <a:gd name="connsiteX24" fmla="*/ 704884 w 9144000"/>
              <a:gd name="connsiteY24" fmla="*/ 1260023 h 3284538"/>
              <a:gd name="connsiteX25" fmla="*/ 917413 w 9144000"/>
              <a:gd name="connsiteY25" fmla="*/ 988933 h 3284538"/>
              <a:gd name="connsiteX26" fmla="*/ 0 w 9144000"/>
              <a:gd name="connsiteY26" fmla="*/ 0 h 3284538"/>
              <a:gd name="connsiteX27" fmla="*/ 9144000 w 9144000"/>
              <a:gd name="connsiteY27" fmla="*/ 0 h 3284538"/>
              <a:gd name="connsiteX28" fmla="*/ 9144000 w 9144000"/>
              <a:gd name="connsiteY28" fmla="*/ 3284538 h 3284538"/>
              <a:gd name="connsiteX29" fmla="*/ 6596284 w 9144000"/>
              <a:gd name="connsiteY29" fmla="*/ 3284538 h 3284538"/>
              <a:gd name="connsiteX30" fmla="*/ 6866309 w 9144000"/>
              <a:gd name="connsiteY30" fmla="*/ 2791851 h 3284538"/>
              <a:gd name="connsiteX31" fmla="*/ 4635550 w 9144000"/>
              <a:gd name="connsiteY31" fmla="*/ 2791851 h 3284538"/>
              <a:gd name="connsiteX32" fmla="*/ 2230759 w 9144000"/>
              <a:gd name="connsiteY32" fmla="*/ 2791851 h 3284538"/>
              <a:gd name="connsiteX33" fmla="*/ 0 w 9144000"/>
              <a:gd name="connsiteY33" fmla="*/ 2791851 h 3284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144000" h="3284538">
                <a:moveTo>
                  <a:pt x="653749" y="573726"/>
                </a:moveTo>
                <a:lnTo>
                  <a:pt x="457200" y="662929"/>
                </a:lnTo>
                <a:lnTo>
                  <a:pt x="457200" y="1003131"/>
                </a:lnTo>
                <a:cubicBezTo>
                  <a:pt x="457200" y="1067957"/>
                  <a:pt x="497682" y="1111620"/>
                  <a:pt x="557872" y="1111620"/>
                </a:cubicBezTo>
                <a:cubicBezTo>
                  <a:pt x="616996" y="1111352"/>
                  <a:pt x="653749" y="1067421"/>
                  <a:pt x="653749" y="992951"/>
                </a:cubicBezTo>
                <a:close/>
                <a:moveTo>
                  <a:pt x="740039" y="534884"/>
                </a:moveTo>
                <a:lnTo>
                  <a:pt x="695296" y="556314"/>
                </a:lnTo>
                <a:lnTo>
                  <a:pt x="695296" y="980897"/>
                </a:lnTo>
                <a:cubicBezTo>
                  <a:pt x="695296" y="1095548"/>
                  <a:pt x="646825" y="1138944"/>
                  <a:pt x="567459" y="1138944"/>
                </a:cubicBezTo>
                <a:cubicBezTo>
                  <a:pt x="547751" y="1138944"/>
                  <a:pt x="524847" y="1134390"/>
                  <a:pt x="500345" y="1126889"/>
                </a:cubicBezTo>
                <a:cubicBezTo>
                  <a:pt x="529108" y="1148855"/>
                  <a:pt x="562399" y="1161177"/>
                  <a:pt x="597554" y="1161177"/>
                </a:cubicBezTo>
                <a:cubicBezTo>
                  <a:pt x="681447" y="1161177"/>
                  <a:pt x="740039" y="1102780"/>
                  <a:pt x="740039" y="974200"/>
                </a:cubicBezTo>
                <a:close/>
                <a:moveTo>
                  <a:pt x="827927" y="496310"/>
                </a:moveTo>
                <a:lnTo>
                  <a:pt x="782652" y="517740"/>
                </a:lnTo>
                <a:lnTo>
                  <a:pt x="782652" y="978486"/>
                </a:lnTo>
                <a:cubicBezTo>
                  <a:pt x="782652" y="1123675"/>
                  <a:pt x="714472" y="1187965"/>
                  <a:pt x="612735" y="1187965"/>
                </a:cubicBezTo>
                <a:cubicBezTo>
                  <a:pt x="588233" y="1187965"/>
                  <a:pt x="560269" y="1181804"/>
                  <a:pt x="532304" y="1172428"/>
                </a:cubicBezTo>
                <a:cubicBezTo>
                  <a:pt x="565861" y="1197073"/>
                  <a:pt x="605811" y="1212074"/>
                  <a:pt x="644694" y="1212074"/>
                </a:cubicBezTo>
                <a:cubicBezTo>
                  <a:pt x="751225" y="1212074"/>
                  <a:pt x="827927" y="1134390"/>
                  <a:pt x="827927" y="982236"/>
                </a:cubicBezTo>
                <a:close/>
                <a:moveTo>
                  <a:pt x="917413" y="457200"/>
                </a:moveTo>
                <a:lnTo>
                  <a:pt x="871072" y="479166"/>
                </a:lnTo>
                <a:lnTo>
                  <a:pt x="871072" y="980093"/>
                </a:lnTo>
                <a:cubicBezTo>
                  <a:pt x="871072" y="1148319"/>
                  <a:pt x="786647" y="1236718"/>
                  <a:pt x="665468" y="1236718"/>
                </a:cubicBezTo>
                <a:cubicBezTo>
                  <a:pt x="636971" y="1236718"/>
                  <a:pt x="610338" y="1231896"/>
                  <a:pt x="585037" y="1223324"/>
                </a:cubicBezTo>
                <a:cubicBezTo>
                  <a:pt x="620991" y="1246897"/>
                  <a:pt x="661739" y="1260291"/>
                  <a:pt x="704884" y="1260023"/>
                </a:cubicBezTo>
                <a:cubicBezTo>
                  <a:pt x="829525" y="1260023"/>
                  <a:pt x="917413" y="1160374"/>
                  <a:pt x="917413" y="988933"/>
                </a:cubicBezTo>
                <a:close/>
                <a:moveTo>
                  <a:pt x="0" y="0"/>
                </a:moveTo>
                <a:lnTo>
                  <a:pt x="9144000" y="0"/>
                </a:lnTo>
                <a:lnTo>
                  <a:pt x="9144000" y="3284538"/>
                </a:lnTo>
                <a:lnTo>
                  <a:pt x="6596284" y="3284538"/>
                </a:lnTo>
                <a:lnTo>
                  <a:pt x="6866309" y="2791851"/>
                </a:lnTo>
                <a:lnTo>
                  <a:pt x="4635550" y="2791851"/>
                </a:lnTo>
                <a:lnTo>
                  <a:pt x="2230759" y="2791851"/>
                </a:lnTo>
                <a:lnTo>
                  <a:pt x="0" y="2791851"/>
                </a:lnTo>
                <a:close/>
              </a:path>
            </a:pathLst>
          </a:custGeom>
          <a:solidFill>
            <a:schemeClr val="tx2"/>
          </a:solidFill>
        </p:spPr>
        <p:txBody>
          <a:bodyPr wrap="square" anchor="ctr">
            <a:noAutofit/>
          </a:bodyPr>
          <a:lstStyle>
            <a:lvl1pPr marL="0" indent="0" algn="ctr">
              <a:buNone/>
              <a:defRPr/>
            </a:lvl1pPr>
          </a:lstStyle>
          <a:p>
            <a:endParaRPr lang="en-US"/>
          </a:p>
        </p:txBody>
      </p:sp>
      <p:sp>
        <p:nvSpPr>
          <p:cNvPr id="39" name="Freeform 38">
            <a:extLst>
              <a:ext uri="{FF2B5EF4-FFF2-40B4-BE49-F238E27FC236}">
                <a16:creationId xmlns:a16="http://schemas.microsoft.com/office/drawing/2014/main" id="{4F9EC103-0F67-D041-A68D-29194D3A99CB}"/>
              </a:ext>
            </a:extLst>
          </p:cNvPr>
          <p:cNvSpPr/>
          <p:nvPr userDrawn="1"/>
        </p:nvSpPr>
        <p:spPr>
          <a:xfrm>
            <a:off x="-11289" y="3713698"/>
            <a:ext cx="9183221" cy="1149585"/>
          </a:xfrm>
          <a:custGeom>
            <a:avLst/>
            <a:gdLst>
              <a:gd name="connsiteX0" fmla="*/ 0 w 6866310"/>
              <a:gd name="connsiteY0" fmla="*/ 0 h 862189"/>
              <a:gd name="connsiteX1" fmla="*/ 2230759 w 6866310"/>
              <a:gd name="connsiteY1" fmla="*/ 0 h 862189"/>
              <a:gd name="connsiteX2" fmla="*/ 4635551 w 6866310"/>
              <a:gd name="connsiteY2" fmla="*/ 0 h 862189"/>
              <a:gd name="connsiteX3" fmla="*/ 6866310 w 6866310"/>
              <a:gd name="connsiteY3" fmla="*/ 0 h 862189"/>
              <a:gd name="connsiteX4" fmla="*/ 6393773 w 6866310"/>
              <a:gd name="connsiteY4" fmla="*/ 862189 h 862189"/>
              <a:gd name="connsiteX5" fmla="*/ 4163014 w 6866310"/>
              <a:gd name="connsiteY5" fmla="*/ 862189 h 862189"/>
              <a:gd name="connsiteX6" fmla="*/ 2230759 w 6866310"/>
              <a:gd name="connsiteY6" fmla="*/ 862189 h 862189"/>
              <a:gd name="connsiteX7" fmla="*/ 0 w 6866310"/>
              <a:gd name="connsiteY7" fmla="*/ 862189 h 862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66310" h="862189">
                <a:moveTo>
                  <a:pt x="0" y="0"/>
                </a:moveTo>
                <a:lnTo>
                  <a:pt x="2230759" y="0"/>
                </a:lnTo>
                <a:lnTo>
                  <a:pt x="4635551" y="0"/>
                </a:lnTo>
                <a:lnTo>
                  <a:pt x="6866310" y="0"/>
                </a:lnTo>
                <a:lnTo>
                  <a:pt x="6393773" y="862189"/>
                </a:lnTo>
                <a:lnTo>
                  <a:pt x="4163014" y="862189"/>
                </a:lnTo>
                <a:lnTo>
                  <a:pt x="2230759" y="862189"/>
                </a:lnTo>
                <a:lnTo>
                  <a:pt x="0" y="86218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521216" y="3713698"/>
            <a:ext cx="8110724" cy="1128173"/>
          </a:xfrm>
        </p:spPr>
        <p:txBody>
          <a:bodyPr rIns="0" anchor="ctr" anchorCtr="0">
            <a:noAutofit/>
          </a:bodyPr>
          <a:lstStyle>
            <a:lvl1pPr algn="l">
              <a:defRPr sz="4267" spc="0" baseline="0">
                <a:solidFill>
                  <a:schemeClr val="bg1"/>
                </a:solidFill>
              </a:defRPr>
            </a:lvl1pPr>
          </a:lstStyle>
          <a:p>
            <a:r>
              <a:rPr lang="en-US"/>
              <a:t>Title slide with dark photo</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505038" y="4945665"/>
            <a:ext cx="7891553" cy="428635"/>
          </a:xfrm>
        </p:spPr>
        <p:txBody>
          <a:bodyPr rIns="0">
            <a:noAutofit/>
          </a:bodyPr>
          <a:lstStyle>
            <a:lvl1pPr marL="0" indent="0" algn="l">
              <a:buNone/>
              <a:defRPr sz="1867">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93B11AB8-EAC3-A64E-8232-B09EC712489C}"/>
              </a:ext>
            </a:extLst>
          </p:cNvPr>
          <p:cNvSpPr/>
          <p:nvPr userDrawn="1"/>
        </p:nvSpPr>
        <p:spPr>
          <a:xfrm>
            <a:off x="432261" y="6138955"/>
            <a:ext cx="11195232"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C6B4250A-775D-EF48-A209-44384C0A5ECC}"/>
              </a:ext>
            </a:extLst>
          </p:cNvPr>
          <p:cNvSpPr/>
          <p:nvPr userDrawn="1"/>
        </p:nvSpPr>
        <p:spPr>
          <a:xfrm>
            <a:off x="7655698" y="6321552"/>
            <a:ext cx="3926703"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 Placeholder 4">
            <a:extLst>
              <a:ext uri="{FF2B5EF4-FFF2-40B4-BE49-F238E27FC236}">
                <a16:creationId xmlns:a16="http://schemas.microsoft.com/office/drawing/2014/main" id="{677B2950-4E80-4446-9C2A-409ECCDE1D8C}"/>
              </a:ext>
            </a:extLst>
          </p:cNvPr>
          <p:cNvSpPr>
            <a:spLocks noGrp="1"/>
          </p:cNvSpPr>
          <p:nvPr>
            <p:ph type="body" sz="quarter" idx="11"/>
          </p:nvPr>
        </p:nvSpPr>
        <p:spPr>
          <a:xfrm>
            <a:off x="511451" y="6050870"/>
            <a:ext cx="3009900" cy="270245"/>
          </a:xfrm>
        </p:spPr>
        <p:txBody>
          <a:bodyPr/>
          <a:lstStyle>
            <a:lvl1pPr marL="0" indent="0">
              <a:buNone/>
              <a:defRPr sz="1333" b="0"/>
            </a:lvl1pPr>
            <a:lvl2pPr marL="118530" indent="0">
              <a:buNone/>
              <a:defRPr/>
            </a:lvl2pPr>
          </a:lstStyle>
          <a:p>
            <a:pPr lvl="0"/>
            <a:r>
              <a:rPr lang="en-US"/>
              <a:t>Click to edit</a:t>
            </a:r>
          </a:p>
        </p:txBody>
      </p:sp>
      <p:pic>
        <p:nvPicPr>
          <p:cNvPr id="12" name="Graphic 11">
            <a:extLst>
              <a:ext uri="{FF2B5EF4-FFF2-40B4-BE49-F238E27FC236}">
                <a16:creationId xmlns:a16="http://schemas.microsoft.com/office/drawing/2014/main" id="{3022CD93-97AE-154D-91DB-197F5CD78E1E}"/>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078269" y="5709272"/>
            <a:ext cx="1549225" cy="536448"/>
          </a:xfrm>
          <a:prstGeom prst="rect">
            <a:avLst/>
          </a:prstGeom>
        </p:spPr>
      </p:pic>
    </p:spTree>
    <p:extLst>
      <p:ext uri="{BB962C8B-B14F-4D97-AF65-F5344CB8AC3E}">
        <p14:creationId xmlns:p14="http://schemas.microsoft.com/office/powerpoint/2010/main" val="399082213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ver slide #3 – light pic">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B8625B6-1480-F74E-8480-E54F05C04A1E}"/>
              </a:ext>
            </a:extLst>
          </p:cNvPr>
          <p:cNvSpPr/>
          <p:nvPr userDrawn="1"/>
        </p:nvSpPr>
        <p:spPr>
          <a:xfrm>
            <a:off x="266007" y="343594"/>
            <a:ext cx="1429789" cy="17733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Picture Placeholder 20">
            <a:extLst>
              <a:ext uri="{FF2B5EF4-FFF2-40B4-BE49-F238E27FC236}">
                <a16:creationId xmlns:a16="http://schemas.microsoft.com/office/drawing/2014/main" id="{9889EC8D-7418-6041-AFCD-B88F0881B61D}"/>
              </a:ext>
            </a:extLst>
          </p:cNvPr>
          <p:cNvSpPr>
            <a:spLocks noGrp="1"/>
          </p:cNvSpPr>
          <p:nvPr>
            <p:ph type="pic" sz="quarter" idx="11"/>
          </p:nvPr>
        </p:nvSpPr>
        <p:spPr>
          <a:xfrm>
            <a:off x="0" y="0"/>
            <a:ext cx="12192000" cy="4377267"/>
          </a:xfrm>
          <a:custGeom>
            <a:avLst/>
            <a:gdLst>
              <a:gd name="connsiteX0" fmla="*/ 653749 w 9144000"/>
              <a:gd name="connsiteY0" fmla="*/ 573726 h 3282950"/>
              <a:gd name="connsiteX1" fmla="*/ 457200 w 9144000"/>
              <a:gd name="connsiteY1" fmla="*/ 662929 h 3282950"/>
              <a:gd name="connsiteX2" fmla="*/ 457200 w 9144000"/>
              <a:gd name="connsiteY2" fmla="*/ 1003131 h 3282950"/>
              <a:gd name="connsiteX3" fmla="*/ 557872 w 9144000"/>
              <a:gd name="connsiteY3" fmla="*/ 1111620 h 3282950"/>
              <a:gd name="connsiteX4" fmla="*/ 653749 w 9144000"/>
              <a:gd name="connsiteY4" fmla="*/ 992951 h 3282950"/>
              <a:gd name="connsiteX5" fmla="*/ 740039 w 9144000"/>
              <a:gd name="connsiteY5" fmla="*/ 534884 h 3282950"/>
              <a:gd name="connsiteX6" fmla="*/ 695296 w 9144000"/>
              <a:gd name="connsiteY6" fmla="*/ 556314 h 3282950"/>
              <a:gd name="connsiteX7" fmla="*/ 695296 w 9144000"/>
              <a:gd name="connsiteY7" fmla="*/ 980897 h 3282950"/>
              <a:gd name="connsiteX8" fmla="*/ 567459 w 9144000"/>
              <a:gd name="connsiteY8" fmla="*/ 1138944 h 3282950"/>
              <a:gd name="connsiteX9" fmla="*/ 500345 w 9144000"/>
              <a:gd name="connsiteY9" fmla="*/ 1126889 h 3282950"/>
              <a:gd name="connsiteX10" fmla="*/ 597554 w 9144000"/>
              <a:gd name="connsiteY10" fmla="*/ 1161177 h 3282950"/>
              <a:gd name="connsiteX11" fmla="*/ 740039 w 9144000"/>
              <a:gd name="connsiteY11" fmla="*/ 974200 h 3282950"/>
              <a:gd name="connsiteX12" fmla="*/ 827927 w 9144000"/>
              <a:gd name="connsiteY12" fmla="*/ 496310 h 3282950"/>
              <a:gd name="connsiteX13" fmla="*/ 782652 w 9144000"/>
              <a:gd name="connsiteY13" fmla="*/ 517740 h 3282950"/>
              <a:gd name="connsiteX14" fmla="*/ 782652 w 9144000"/>
              <a:gd name="connsiteY14" fmla="*/ 978486 h 3282950"/>
              <a:gd name="connsiteX15" fmla="*/ 612735 w 9144000"/>
              <a:gd name="connsiteY15" fmla="*/ 1187965 h 3282950"/>
              <a:gd name="connsiteX16" fmla="*/ 532304 w 9144000"/>
              <a:gd name="connsiteY16" fmla="*/ 1172428 h 3282950"/>
              <a:gd name="connsiteX17" fmla="*/ 644694 w 9144000"/>
              <a:gd name="connsiteY17" fmla="*/ 1212074 h 3282950"/>
              <a:gd name="connsiteX18" fmla="*/ 827927 w 9144000"/>
              <a:gd name="connsiteY18" fmla="*/ 982236 h 3282950"/>
              <a:gd name="connsiteX19" fmla="*/ 917413 w 9144000"/>
              <a:gd name="connsiteY19" fmla="*/ 457200 h 3282950"/>
              <a:gd name="connsiteX20" fmla="*/ 871072 w 9144000"/>
              <a:gd name="connsiteY20" fmla="*/ 479166 h 3282950"/>
              <a:gd name="connsiteX21" fmla="*/ 871072 w 9144000"/>
              <a:gd name="connsiteY21" fmla="*/ 980093 h 3282950"/>
              <a:gd name="connsiteX22" fmla="*/ 665468 w 9144000"/>
              <a:gd name="connsiteY22" fmla="*/ 1236718 h 3282950"/>
              <a:gd name="connsiteX23" fmla="*/ 585037 w 9144000"/>
              <a:gd name="connsiteY23" fmla="*/ 1223324 h 3282950"/>
              <a:gd name="connsiteX24" fmla="*/ 704884 w 9144000"/>
              <a:gd name="connsiteY24" fmla="*/ 1260023 h 3282950"/>
              <a:gd name="connsiteX25" fmla="*/ 917413 w 9144000"/>
              <a:gd name="connsiteY25" fmla="*/ 988933 h 3282950"/>
              <a:gd name="connsiteX26" fmla="*/ 0 w 9144000"/>
              <a:gd name="connsiteY26" fmla="*/ 0 h 3282950"/>
              <a:gd name="connsiteX27" fmla="*/ 9144000 w 9144000"/>
              <a:gd name="connsiteY27" fmla="*/ 0 h 3282950"/>
              <a:gd name="connsiteX28" fmla="*/ 9144000 w 9144000"/>
              <a:gd name="connsiteY28" fmla="*/ 3282950 h 3282950"/>
              <a:gd name="connsiteX29" fmla="*/ 6537139 w 9144000"/>
              <a:gd name="connsiteY29" fmla="*/ 3282950 h 3282950"/>
              <a:gd name="connsiteX30" fmla="*/ 6994964 w 9144000"/>
              <a:gd name="connsiteY30" fmla="*/ 2447603 h 3282950"/>
              <a:gd name="connsiteX31" fmla="*/ 0 w 9144000"/>
              <a:gd name="connsiteY31" fmla="*/ 2447603 h 328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44000" h="3282950">
                <a:moveTo>
                  <a:pt x="653749" y="573726"/>
                </a:moveTo>
                <a:lnTo>
                  <a:pt x="457200" y="662929"/>
                </a:lnTo>
                <a:lnTo>
                  <a:pt x="457200" y="1003131"/>
                </a:lnTo>
                <a:cubicBezTo>
                  <a:pt x="457200" y="1067957"/>
                  <a:pt x="497682" y="1111620"/>
                  <a:pt x="557872" y="1111620"/>
                </a:cubicBezTo>
                <a:cubicBezTo>
                  <a:pt x="616996" y="1111352"/>
                  <a:pt x="653749" y="1067421"/>
                  <a:pt x="653749" y="992951"/>
                </a:cubicBezTo>
                <a:close/>
                <a:moveTo>
                  <a:pt x="740039" y="534884"/>
                </a:moveTo>
                <a:lnTo>
                  <a:pt x="695296" y="556314"/>
                </a:lnTo>
                <a:lnTo>
                  <a:pt x="695296" y="980897"/>
                </a:lnTo>
                <a:cubicBezTo>
                  <a:pt x="695296" y="1095548"/>
                  <a:pt x="646825" y="1138944"/>
                  <a:pt x="567459" y="1138944"/>
                </a:cubicBezTo>
                <a:cubicBezTo>
                  <a:pt x="547751" y="1138944"/>
                  <a:pt x="524847" y="1134390"/>
                  <a:pt x="500345" y="1126889"/>
                </a:cubicBezTo>
                <a:cubicBezTo>
                  <a:pt x="529108" y="1148855"/>
                  <a:pt x="562399" y="1161177"/>
                  <a:pt x="597554" y="1161177"/>
                </a:cubicBezTo>
                <a:cubicBezTo>
                  <a:pt x="681447" y="1161177"/>
                  <a:pt x="740039" y="1102780"/>
                  <a:pt x="740039" y="974200"/>
                </a:cubicBezTo>
                <a:close/>
                <a:moveTo>
                  <a:pt x="827927" y="496310"/>
                </a:moveTo>
                <a:lnTo>
                  <a:pt x="782652" y="517740"/>
                </a:lnTo>
                <a:lnTo>
                  <a:pt x="782652" y="978486"/>
                </a:lnTo>
                <a:cubicBezTo>
                  <a:pt x="782652" y="1123675"/>
                  <a:pt x="714472" y="1187965"/>
                  <a:pt x="612735" y="1187965"/>
                </a:cubicBezTo>
                <a:cubicBezTo>
                  <a:pt x="588233" y="1187965"/>
                  <a:pt x="560269" y="1181804"/>
                  <a:pt x="532304" y="1172428"/>
                </a:cubicBezTo>
                <a:cubicBezTo>
                  <a:pt x="565861" y="1197073"/>
                  <a:pt x="605811" y="1212074"/>
                  <a:pt x="644694" y="1212074"/>
                </a:cubicBezTo>
                <a:cubicBezTo>
                  <a:pt x="751225" y="1212074"/>
                  <a:pt x="827927" y="1134390"/>
                  <a:pt x="827927" y="982236"/>
                </a:cubicBezTo>
                <a:close/>
                <a:moveTo>
                  <a:pt x="917413" y="457200"/>
                </a:moveTo>
                <a:lnTo>
                  <a:pt x="871072" y="479166"/>
                </a:lnTo>
                <a:lnTo>
                  <a:pt x="871072" y="980093"/>
                </a:lnTo>
                <a:cubicBezTo>
                  <a:pt x="871072" y="1148319"/>
                  <a:pt x="786647" y="1236718"/>
                  <a:pt x="665468" y="1236718"/>
                </a:cubicBezTo>
                <a:cubicBezTo>
                  <a:pt x="636971" y="1236718"/>
                  <a:pt x="610338" y="1231896"/>
                  <a:pt x="585037" y="1223324"/>
                </a:cubicBezTo>
                <a:cubicBezTo>
                  <a:pt x="620991" y="1246897"/>
                  <a:pt x="661739" y="1260291"/>
                  <a:pt x="704884" y="1260023"/>
                </a:cubicBezTo>
                <a:cubicBezTo>
                  <a:pt x="829525" y="1260023"/>
                  <a:pt x="917413" y="1160374"/>
                  <a:pt x="917413" y="988933"/>
                </a:cubicBezTo>
                <a:close/>
                <a:moveTo>
                  <a:pt x="0" y="0"/>
                </a:moveTo>
                <a:lnTo>
                  <a:pt x="9144000" y="0"/>
                </a:lnTo>
                <a:lnTo>
                  <a:pt x="9144000" y="3282950"/>
                </a:lnTo>
                <a:lnTo>
                  <a:pt x="6537139" y="3282950"/>
                </a:lnTo>
                <a:lnTo>
                  <a:pt x="6994964" y="2447603"/>
                </a:lnTo>
                <a:lnTo>
                  <a:pt x="0" y="2447603"/>
                </a:lnTo>
                <a:close/>
              </a:path>
            </a:pathLst>
          </a:custGeom>
          <a:solidFill>
            <a:schemeClr val="tx2">
              <a:lumMod val="40000"/>
              <a:lumOff val="60000"/>
            </a:schemeClr>
          </a:solidFill>
        </p:spPr>
        <p:txBody>
          <a:bodyPr wrap="square" anchor="ctr">
            <a:noAutofit/>
          </a:bodyPr>
          <a:lstStyle>
            <a:lvl1pPr marL="0" indent="0" algn="ctr">
              <a:buNone/>
              <a:defRPr/>
            </a:lvl1pPr>
          </a:lstStyle>
          <a:p>
            <a:endParaRPr lang="en-US"/>
          </a:p>
        </p:txBody>
      </p:sp>
      <p:sp>
        <p:nvSpPr>
          <p:cNvPr id="19" name="Freeform 18">
            <a:extLst>
              <a:ext uri="{FF2B5EF4-FFF2-40B4-BE49-F238E27FC236}">
                <a16:creationId xmlns:a16="http://schemas.microsoft.com/office/drawing/2014/main" id="{539A4D35-6931-4846-8142-F3C6A4884AC0}"/>
              </a:ext>
            </a:extLst>
          </p:cNvPr>
          <p:cNvSpPr/>
          <p:nvPr userDrawn="1"/>
        </p:nvSpPr>
        <p:spPr>
          <a:xfrm>
            <a:off x="-31046" y="3258246"/>
            <a:ext cx="9365059" cy="1875421"/>
          </a:xfrm>
          <a:custGeom>
            <a:avLst/>
            <a:gdLst>
              <a:gd name="connsiteX0" fmla="*/ 0 w 7023794"/>
              <a:gd name="connsiteY0" fmla="*/ 0 h 1406566"/>
              <a:gd name="connsiteX1" fmla="*/ 7023794 w 7023794"/>
              <a:gd name="connsiteY1" fmla="*/ 0 h 1406566"/>
              <a:gd name="connsiteX2" fmla="*/ 6252903 w 7023794"/>
              <a:gd name="connsiteY2" fmla="*/ 1406566 h 1406566"/>
              <a:gd name="connsiteX3" fmla="*/ 0 w 7023794"/>
              <a:gd name="connsiteY3" fmla="*/ 1406566 h 1406566"/>
            </a:gdLst>
            <a:ahLst/>
            <a:cxnLst>
              <a:cxn ang="0">
                <a:pos x="connsiteX0" y="connsiteY0"/>
              </a:cxn>
              <a:cxn ang="0">
                <a:pos x="connsiteX1" y="connsiteY1"/>
              </a:cxn>
              <a:cxn ang="0">
                <a:pos x="connsiteX2" y="connsiteY2"/>
              </a:cxn>
              <a:cxn ang="0">
                <a:pos x="connsiteX3" y="connsiteY3"/>
              </a:cxn>
            </a:cxnLst>
            <a:rect l="l" t="t" r="r" b="b"/>
            <a:pathLst>
              <a:path w="7023794" h="1406566">
                <a:moveTo>
                  <a:pt x="0" y="0"/>
                </a:moveTo>
                <a:lnTo>
                  <a:pt x="7023794" y="0"/>
                </a:lnTo>
                <a:lnTo>
                  <a:pt x="6252903" y="1406566"/>
                </a:lnTo>
                <a:lnTo>
                  <a:pt x="0" y="140656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525383" y="3245931"/>
            <a:ext cx="7891553" cy="1850224"/>
          </a:xfrm>
        </p:spPr>
        <p:txBody>
          <a:bodyPr rIns="0" anchor="ctr" anchorCtr="0">
            <a:noAutofit/>
          </a:bodyPr>
          <a:lstStyle>
            <a:lvl1pPr algn="l">
              <a:lnSpc>
                <a:spcPct val="100000"/>
              </a:lnSpc>
              <a:defRPr sz="4267" spc="0" baseline="0">
                <a:solidFill>
                  <a:schemeClr val="bg1"/>
                </a:solidFill>
              </a:defRPr>
            </a:lvl1pPr>
          </a:lstStyle>
          <a:p>
            <a:r>
              <a:rPr lang="en-US"/>
              <a:t>Two-line title slide with light photo</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513809" y="5224207"/>
            <a:ext cx="7891553" cy="428635"/>
          </a:xfrm>
        </p:spPr>
        <p:txBody>
          <a:bodyPr rIns="0">
            <a:noAutofit/>
          </a:bodyPr>
          <a:lstStyle>
            <a:lvl1pPr marL="0" indent="0" algn="l">
              <a:buNone/>
              <a:defRPr sz="1867">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93B11AB8-EAC3-A64E-8232-B09EC712489C}"/>
              </a:ext>
            </a:extLst>
          </p:cNvPr>
          <p:cNvSpPr/>
          <p:nvPr userDrawn="1"/>
        </p:nvSpPr>
        <p:spPr>
          <a:xfrm>
            <a:off x="432261" y="6138955"/>
            <a:ext cx="11195232"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C6B4250A-775D-EF48-A209-44384C0A5ECC}"/>
              </a:ext>
            </a:extLst>
          </p:cNvPr>
          <p:cNvSpPr/>
          <p:nvPr userDrawn="1"/>
        </p:nvSpPr>
        <p:spPr>
          <a:xfrm>
            <a:off x="7655698" y="6321552"/>
            <a:ext cx="3926703"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 Placeholder 4">
            <a:extLst>
              <a:ext uri="{FF2B5EF4-FFF2-40B4-BE49-F238E27FC236}">
                <a16:creationId xmlns:a16="http://schemas.microsoft.com/office/drawing/2014/main" id="{75B10A8E-ECF9-C74E-B7FD-3BDFE9077857}"/>
              </a:ext>
            </a:extLst>
          </p:cNvPr>
          <p:cNvSpPr>
            <a:spLocks noGrp="1"/>
          </p:cNvSpPr>
          <p:nvPr>
            <p:ph type="body" sz="quarter" idx="12"/>
          </p:nvPr>
        </p:nvSpPr>
        <p:spPr>
          <a:xfrm>
            <a:off x="511451" y="6050870"/>
            <a:ext cx="3009900" cy="270245"/>
          </a:xfrm>
        </p:spPr>
        <p:txBody>
          <a:bodyPr/>
          <a:lstStyle>
            <a:lvl1pPr marL="0" indent="0">
              <a:buNone/>
              <a:defRPr sz="1333" b="0"/>
            </a:lvl1pPr>
            <a:lvl2pPr marL="118530" indent="0">
              <a:buNone/>
              <a:defRPr/>
            </a:lvl2pPr>
          </a:lstStyle>
          <a:p>
            <a:pPr lvl="0"/>
            <a:r>
              <a:rPr lang="en-US"/>
              <a:t>Click to edit</a:t>
            </a:r>
          </a:p>
        </p:txBody>
      </p:sp>
      <p:pic>
        <p:nvPicPr>
          <p:cNvPr id="12" name="Graphic 11">
            <a:extLst>
              <a:ext uri="{FF2B5EF4-FFF2-40B4-BE49-F238E27FC236}">
                <a16:creationId xmlns:a16="http://schemas.microsoft.com/office/drawing/2014/main" id="{3022CD93-97AE-154D-91DB-197F5CD78E1E}"/>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078269" y="5709272"/>
            <a:ext cx="1549225" cy="536448"/>
          </a:xfrm>
          <a:prstGeom prst="rect">
            <a:avLst/>
          </a:prstGeom>
        </p:spPr>
      </p:pic>
    </p:spTree>
    <p:extLst>
      <p:ext uri="{BB962C8B-B14F-4D97-AF65-F5344CB8AC3E}">
        <p14:creationId xmlns:p14="http://schemas.microsoft.com/office/powerpoint/2010/main" val="302638907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over slide #3 – dark pic">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B8625B6-1480-F74E-8480-E54F05C04A1E}"/>
              </a:ext>
            </a:extLst>
          </p:cNvPr>
          <p:cNvSpPr/>
          <p:nvPr userDrawn="1"/>
        </p:nvSpPr>
        <p:spPr>
          <a:xfrm>
            <a:off x="266007" y="343594"/>
            <a:ext cx="1429789" cy="17733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Picture Placeholder 20">
            <a:extLst>
              <a:ext uri="{FF2B5EF4-FFF2-40B4-BE49-F238E27FC236}">
                <a16:creationId xmlns:a16="http://schemas.microsoft.com/office/drawing/2014/main" id="{9889EC8D-7418-6041-AFCD-B88F0881B61D}"/>
              </a:ext>
            </a:extLst>
          </p:cNvPr>
          <p:cNvSpPr>
            <a:spLocks noGrp="1"/>
          </p:cNvSpPr>
          <p:nvPr>
            <p:ph type="pic" sz="quarter" idx="11"/>
          </p:nvPr>
        </p:nvSpPr>
        <p:spPr>
          <a:xfrm>
            <a:off x="0" y="0"/>
            <a:ext cx="12192000" cy="4377267"/>
          </a:xfrm>
          <a:custGeom>
            <a:avLst/>
            <a:gdLst>
              <a:gd name="connsiteX0" fmla="*/ 653749 w 9144000"/>
              <a:gd name="connsiteY0" fmla="*/ 573726 h 3282950"/>
              <a:gd name="connsiteX1" fmla="*/ 457200 w 9144000"/>
              <a:gd name="connsiteY1" fmla="*/ 662929 h 3282950"/>
              <a:gd name="connsiteX2" fmla="*/ 457200 w 9144000"/>
              <a:gd name="connsiteY2" fmla="*/ 1003131 h 3282950"/>
              <a:gd name="connsiteX3" fmla="*/ 557872 w 9144000"/>
              <a:gd name="connsiteY3" fmla="*/ 1111620 h 3282950"/>
              <a:gd name="connsiteX4" fmla="*/ 653749 w 9144000"/>
              <a:gd name="connsiteY4" fmla="*/ 992951 h 3282950"/>
              <a:gd name="connsiteX5" fmla="*/ 740039 w 9144000"/>
              <a:gd name="connsiteY5" fmla="*/ 534884 h 3282950"/>
              <a:gd name="connsiteX6" fmla="*/ 695296 w 9144000"/>
              <a:gd name="connsiteY6" fmla="*/ 556314 h 3282950"/>
              <a:gd name="connsiteX7" fmla="*/ 695296 w 9144000"/>
              <a:gd name="connsiteY7" fmla="*/ 980897 h 3282950"/>
              <a:gd name="connsiteX8" fmla="*/ 567459 w 9144000"/>
              <a:gd name="connsiteY8" fmla="*/ 1138944 h 3282950"/>
              <a:gd name="connsiteX9" fmla="*/ 500345 w 9144000"/>
              <a:gd name="connsiteY9" fmla="*/ 1126889 h 3282950"/>
              <a:gd name="connsiteX10" fmla="*/ 597554 w 9144000"/>
              <a:gd name="connsiteY10" fmla="*/ 1161177 h 3282950"/>
              <a:gd name="connsiteX11" fmla="*/ 740039 w 9144000"/>
              <a:gd name="connsiteY11" fmla="*/ 974200 h 3282950"/>
              <a:gd name="connsiteX12" fmla="*/ 827927 w 9144000"/>
              <a:gd name="connsiteY12" fmla="*/ 496310 h 3282950"/>
              <a:gd name="connsiteX13" fmla="*/ 782652 w 9144000"/>
              <a:gd name="connsiteY13" fmla="*/ 517740 h 3282950"/>
              <a:gd name="connsiteX14" fmla="*/ 782652 w 9144000"/>
              <a:gd name="connsiteY14" fmla="*/ 978486 h 3282950"/>
              <a:gd name="connsiteX15" fmla="*/ 612735 w 9144000"/>
              <a:gd name="connsiteY15" fmla="*/ 1187965 h 3282950"/>
              <a:gd name="connsiteX16" fmla="*/ 532304 w 9144000"/>
              <a:gd name="connsiteY16" fmla="*/ 1172428 h 3282950"/>
              <a:gd name="connsiteX17" fmla="*/ 644694 w 9144000"/>
              <a:gd name="connsiteY17" fmla="*/ 1212074 h 3282950"/>
              <a:gd name="connsiteX18" fmla="*/ 827927 w 9144000"/>
              <a:gd name="connsiteY18" fmla="*/ 982236 h 3282950"/>
              <a:gd name="connsiteX19" fmla="*/ 917413 w 9144000"/>
              <a:gd name="connsiteY19" fmla="*/ 457200 h 3282950"/>
              <a:gd name="connsiteX20" fmla="*/ 871072 w 9144000"/>
              <a:gd name="connsiteY20" fmla="*/ 479166 h 3282950"/>
              <a:gd name="connsiteX21" fmla="*/ 871072 w 9144000"/>
              <a:gd name="connsiteY21" fmla="*/ 980093 h 3282950"/>
              <a:gd name="connsiteX22" fmla="*/ 665468 w 9144000"/>
              <a:gd name="connsiteY22" fmla="*/ 1236718 h 3282950"/>
              <a:gd name="connsiteX23" fmla="*/ 585037 w 9144000"/>
              <a:gd name="connsiteY23" fmla="*/ 1223324 h 3282950"/>
              <a:gd name="connsiteX24" fmla="*/ 704884 w 9144000"/>
              <a:gd name="connsiteY24" fmla="*/ 1260023 h 3282950"/>
              <a:gd name="connsiteX25" fmla="*/ 917413 w 9144000"/>
              <a:gd name="connsiteY25" fmla="*/ 988933 h 3282950"/>
              <a:gd name="connsiteX26" fmla="*/ 0 w 9144000"/>
              <a:gd name="connsiteY26" fmla="*/ 0 h 3282950"/>
              <a:gd name="connsiteX27" fmla="*/ 9144000 w 9144000"/>
              <a:gd name="connsiteY27" fmla="*/ 0 h 3282950"/>
              <a:gd name="connsiteX28" fmla="*/ 9144000 w 9144000"/>
              <a:gd name="connsiteY28" fmla="*/ 3282950 h 3282950"/>
              <a:gd name="connsiteX29" fmla="*/ 6537139 w 9144000"/>
              <a:gd name="connsiteY29" fmla="*/ 3282950 h 3282950"/>
              <a:gd name="connsiteX30" fmla="*/ 6994964 w 9144000"/>
              <a:gd name="connsiteY30" fmla="*/ 2447603 h 3282950"/>
              <a:gd name="connsiteX31" fmla="*/ 0 w 9144000"/>
              <a:gd name="connsiteY31" fmla="*/ 2447603 h 3282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44000" h="3282950">
                <a:moveTo>
                  <a:pt x="653749" y="573726"/>
                </a:moveTo>
                <a:lnTo>
                  <a:pt x="457200" y="662929"/>
                </a:lnTo>
                <a:lnTo>
                  <a:pt x="457200" y="1003131"/>
                </a:lnTo>
                <a:cubicBezTo>
                  <a:pt x="457200" y="1067957"/>
                  <a:pt x="497682" y="1111620"/>
                  <a:pt x="557872" y="1111620"/>
                </a:cubicBezTo>
                <a:cubicBezTo>
                  <a:pt x="616996" y="1111352"/>
                  <a:pt x="653749" y="1067421"/>
                  <a:pt x="653749" y="992951"/>
                </a:cubicBezTo>
                <a:close/>
                <a:moveTo>
                  <a:pt x="740039" y="534884"/>
                </a:moveTo>
                <a:lnTo>
                  <a:pt x="695296" y="556314"/>
                </a:lnTo>
                <a:lnTo>
                  <a:pt x="695296" y="980897"/>
                </a:lnTo>
                <a:cubicBezTo>
                  <a:pt x="695296" y="1095548"/>
                  <a:pt x="646825" y="1138944"/>
                  <a:pt x="567459" y="1138944"/>
                </a:cubicBezTo>
                <a:cubicBezTo>
                  <a:pt x="547751" y="1138944"/>
                  <a:pt x="524847" y="1134390"/>
                  <a:pt x="500345" y="1126889"/>
                </a:cubicBezTo>
                <a:cubicBezTo>
                  <a:pt x="529108" y="1148855"/>
                  <a:pt x="562399" y="1161177"/>
                  <a:pt x="597554" y="1161177"/>
                </a:cubicBezTo>
                <a:cubicBezTo>
                  <a:pt x="681447" y="1161177"/>
                  <a:pt x="740039" y="1102780"/>
                  <a:pt x="740039" y="974200"/>
                </a:cubicBezTo>
                <a:close/>
                <a:moveTo>
                  <a:pt x="827927" y="496310"/>
                </a:moveTo>
                <a:lnTo>
                  <a:pt x="782652" y="517740"/>
                </a:lnTo>
                <a:lnTo>
                  <a:pt x="782652" y="978486"/>
                </a:lnTo>
                <a:cubicBezTo>
                  <a:pt x="782652" y="1123675"/>
                  <a:pt x="714472" y="1187965"/>
                  <a:pt x="612735" y="1187965"/>
                </a:cubicBezTo>
                <a:cubicBezTo>
                  <a:pt x="588233" y="1187965"/>
                  <a:pt x="560269" y="1181804"/>
                  <a:pt x="532304" y="1172428"/>
                </a:cubicBezTo>
                <a:cubicBezTo>
                  <a:pt x="565861" y="1197073"/>
                  <a:pt x="605811" y="1212074"/>
                  <a:pt x="644694" y="1212074"/>
                </a:cubicBezTo>
                <a:cubicBezTo>
                  <a:pt x="751225" y="1212074"/>
                  <a:pt x="827927" y="1134390"/>
                  <a:pt x="827927" y="982236"/>
                </a:cubicBezTo>
                <a:close/>
                <a:moveTo>
                  <a:pt x="917413" y="457200"/>
                </a:moveTo>
                <a:lnTo>
                  <a:pt x="871072" y="479166"/>
                </a:lnTo>
                <a:lnTo>
                  <a:pt x="871072" y="980093"/>
                </a:lnTo>
                <a:cubicBezTo>
                  <a:pt x="871072" y="1148319"/>
                  <a:pt x="786647" y="1236718"/>
                  <a:pt x="665468" y="1236718"/>
                </a:cubicBezTo>
                <a:cubicBezTo>
                  <a:pt x="636971" y="1236718"/>
                  <a:pt x="610338" y="1231896"/>
                  <a:pt x="585037" y="1223324"/>
                </a:cubicBezTo>
                <a:cubicBezTo>
                  <a:pt x="620991" y="1246897"/>
                  <a:pt x="661739" y="1260291"/>
                  <a:pt x="704884" y="1260023"/>
                </a:cubicBezTo>
                <a:cubicBezTo>
                  <a:pt x="829525" y="1260023"/>
                  <a:pt x="917413" y="1160374"/>
                  <a:pt x="917413" y="988933"/>
                </a:cubicBezTo>
                <a:close/>
                <a:moveTo>
                  <a:pt x="0" y="0"/>
                </a:moveTo>
                <a:lnTo>
                  <a:pt x="9144000" y="0"/>
                </a:lnTo>
                <a:lnTo>
                  <a:pt x="9144000" y="3282950"/>
                </a:lnTo>
                <a:lnTo>
                  <a:pt x="6537139" y="3282950"/>
                </a:lnTo>
                <a:lnTo>
                  <a:pt x="6994964" y="2447603"/>
                </a:lnTo>
                <a:lnTo>
                  <a:pt x="0" y="2447603"/>
                </a:lnTo>
                <a:close/>
              </a:path>
            </a:pathLst>
          </a:custGeom>
          <a:solidFill>
            <a:schemeClr val="tx2"/>
          </a:solidFill>
        </p:spPr>
        <p:txBody>
          <a:bodyPr wrap="square" anchor="ctr">
            <a:noAutofit/>
          </a:bodyPr>
          <a:lstStyle>
            <a:lvl1pPr marL="0" indent="0" algn="ctr">
              <a:buNone/>
              <a:defRPr/>
            </a:lvl1pPr>
          </a:lstStyle>
          <a:p>
            <a:endParaRPr lang="en-US"/>
          </a:p>
        </p:txBody>
      </p:sp>
      <p:sp>
        <p:nvSpPr>
          <p:cNvPr id="16" name="Freeform 15">
            <a:extLst>
              <a:ext uri="{FF2B5EF4-FFF2-40B4-BE49-F238E27FC236}">
                <a16:creationId xmlns:a16="http://schemas.microsoft.com/office/drawing/2014/main" id="{9C58A3EB-27BC-514E-9F05-03E18670B808}"/>
              </a:ext>
            </a:extLst>
          </p:cNvPr>
          <p:cNvSpPr/>
          <p:nvPr userDrawn="1"/>
        </p:nvSpPr>
        <p:spPr>
          <a:xfrm>
            <a:off x="-23990" y="3258246"/>
            <a:ext cx="9365059" cy="1875421"/>
          </a:xfrm>
          <a:custGeom>
            <a:avLst/>
            <a:gdLst>
              <a:gd name="connsiteX0" fmla="*/ 0 w 7023794"/>
              <a:gd name="connsiteY0" fmla="*/ 0 h 1406566"/>
              <a:gd name="connsiteX1" fmla="*/ 7023794 w 7023794"/>
              <a:gd name="connsiteY1" fmla="*/ 0 h 1406566"/>
              <a:gd name="connsiteX2" fmla="*/ 6252903 w 7023794"/>
              <a:gd name="connsiteY2" fmla="*/ 1406566 h 1406566"/>
              <a:gd name="connsiteX3" fmla="*/ 0 w 7023794"/>
              <a:gd name="connsiteY3" fmla="*/ 1406566 h 1406566"/>
            </a:gdLst>
            <a:ahLst/>
            <a:cxnLst>
              <a:cxn ang="0">
                <a:pos x="connsiteX0" y="connsiteY0"/>
              </a:cxn>
              <a:cxn ang="0">
                <a:pos x="connsiteX1" y="connsiteY1"/>
              </a:cxn>
              <a:cxn ang="0">
                <a:pos x="connsiteX2" y="connsiteY2"/>
              </a:cxn>
              <a:cxn ang="0">
                <a:pos x="connsiteX3" y="connsiteY3"/>
              </a:cxn>
            </a:cxnLst>
            <a:rect l="l" t="t" r="r" b="b"/>
            <a:pathLst>
              <a:path w="7023794" h="1406566">
                <a:moveTo>
                  <a:pt x="0" y="0"/>
                </a:moveTo>
                <a:lnTo>
                  <a:pt x="7023794" y="0"/>
                </a:lnTo>
                <a:lnTo>
                  <a:pt x="6252903" y="1406566"/>
                </a:lnTo>
                <a:lnTo>
                  <a:pt x="0" y="140656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525381" y="3245931"/>
            <a:ext cx="7891553" cy="1850224"/>
          </a:xfrm>
        </p:spPr>
        <p:txBody>
          <a:bodyPr rIns="0" anchor="ctr" anchorCtr="0">
            <a:noAutofit/>
          </a:bodyPr>
          <a:lstStyle>
            <a:lvl1pPr algn="l">
              <a:lnSpc>
                <a:spcPct val="100000"/>
              </a:lnSpc>
              <a:defRPr sz="4267" spc="0" baseline="0">
                <a:solidFill>
                  <a:schemeClr val="bg1"/>
                </a:solidFill>
              </a:defRPr>
            </a:lvl1pPr>
          </a:lstStyle>
          <a:p>
            <a:r>
              <a:rPr lang="en-US"/>
              <a:t>Two-line title slide with dark photo</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513809" y="5223519"/>
            <a:ext cx="7891553" cy="428635"/>
          </a:xfrm>
        </p:spPr>
        <p:txBody>
          <a:bodyPr rIns="0">
            <a:noAutofit/>
          </a:bodyPr>
          <a:lstStyle>
            <a:lvl1pPr marL="0" indent="0" algn="l">
              <a:buNone/>
              <a:defRPr sz="1867">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93B11AB8-EAC3-A64E-8232-B09EC712489C}"/>
              </a:ext>
            </a:extLst>
          </p:cNvPr>
          <p:cNvSpPr/>
          <p:nvPr userDrawn="1"/>
        </p:nvSpPr>
        <p:spPr>
          <a:xfrm>
            <a:off x="432261" y="6138955"/>
            <a:ext cx="11150140"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C6B4250A-775D-EF48-A209-44384C0A5ECC}"/>
              </a:ext>
            </a:extLst>
          </p:cNvPr>
          <p:cNvSpPr/>
          <p:nvPr userDrawn="1"/>
        </p:nvSpPr>
        <p:spPr>
          <a:xfrm>
            <a:off x="7655698" y="6321552"/>
            <a:ext cx="3926703"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 Placeholder 4">
            <a:extLst>
              <a:ext uri="{FF2B5EF4-FFF2-40B4-BE49-F238E27FC236}">
                <a16:creationId xmlns:a16="http://schemas.microsoft.com/office/drawing/2014/main" id="{85C6AF34-C5F3-3E4D-AACD-6675E86ABE66}"/>
              </a:ext>
            </a:extLst>
          </p:cNvPr>
          <p:cNvSpPr>
            <a:spLocks noGrp="1"/>
          </p:cNvSpPr>
          <p:nvPr>
            <p:ph type="body" sz="quarter" idx="12"/>
          </p:nvPr>
        </p:nvSpPr>
        <p:spPr>
          <a:xfrm>
            <a:off x="511451" y="6050870"/>
            <a:ext cx="3009900" cy="270245"/>
          </a:xfrm>
        </p:spPr>
        <p:txBody>
          <a:bodyPr/>
          <a:lstStyle>
            <a:lvl1pPr marL="0" indent="0">
              <a:buNone/>
              <a:defRPr sz="1333" b="0"/>
            </a:lvl1pPr>
            <a:lvl2pPr marL="118530" indent="0">
              <a:buNone/>
              <a:defRPr/>
            </a:lvl2pPr>
          </a:lstStyle>
          <a:p>
            <a:pPr lvl="0"/>
            <a:r>
              <a:rPr lang="en-US"/>
              <a:t>Click to edit</a:t>
            </a:r>
          </a:p>
        </p:txBody>
      </p:sp>
      <p:pic>
        <p:nvPicPr>
          <p:cNvPr id="12" name="Graphic 11">
            <a:extLst>
              <a:ext uri="{FF2B5EF4-FFF2-40B4-BE49-F238E27FC236}">
                <a16:creationId xmlns:a16="http://schemas.microsoft.com/office/drawing/2014/main" id="{3022CD93-97AE-154D-91DB-197F5CD78E1E}"/>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078269" y="5709272"/>
            <a:ext cx="1549225" cy="536448"/>
          </a:xfrm>
          <a:prstGeom prst="rect">
            <a:avLst/>
          </a:prstGeom>
        </p:spPr>
      </p:pic>
    </p:spTree>
    <p:extLst>
      <p:ext uri="{BB962C8B-B14F-4D97-AF65-F5344CB8AC3E}">
        <p14:creationId xmlns:p14="http://schemas.microsoft.com/office/powerpoint/2010/main" val="10631270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Title slide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1906762" y="2781836"/>
            <a:ext cx="8303340" cy="1796889"/>
          </a:xfrm>
        </p:spPr>
        <p:txBody>
          <a:bodyPr anchor="ctr">
            <a:noAutofit/>
          </a:bodyPr>
          <a:lstStyle>
            <a:lvl1pPr algn="l">
              <a:defRPr sz="5067" spc="0" baseline="0">
                <a:solidFill>
                  <a:schemeClr val="bg1"/>
                </a:solidFill>
              </a:defRPr>
            </a:lvl1pPr>
          </a:lstStyle>
          <a:p>
            <a:r>
              <a:rPr lang="en-US"/>
              <a:t>Section title</a:t>
            </a:r>
          </a:p>
        </p:txBody>
      </p:sp>
      <p:sp>
        <p:nvSpPr>
          <p:cNvPr id="16" name="Graphic 8">
            <a:extLst>
              <a:ext uri="{FF2B5EF4-FFF2-40B4-BE49-F238E27FC236}">
                <a16:creationId xmlns:a16="http://schemas.microsoft.com/office/drawing/2014/main" id="{91B53ED4-67C3-2545-961B-C7D8D4E0696B}"/>
              </a:ext>
            </a:extLst>
          </p:cNvPr>
          <p:cNvSpPr/>
          <p:nvPr/>
        </p:nvSpPr>
        <p:spPr>
          <a:xfrm>
            <a:off x="609601" y="609601"/>
            <a:ext cx="613617" cy="1070436"/>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chemeClr val="bg1"/>
          </a:solidFill>
          <a:ln w="2643" cap="flat">
            <a:noFill/>
            <a:prstDash val="solid"/>
            <a:miter/>
          </a:ln>
        </p:spPr>
        <p:txBody>
          <a:bodyPr rtlCol="0" anchor="ctr"/>
          <a:lstStyle/>
          <a:p>
            <a:endParaRPr lang="en-US" sz="2400"/>
          </a:p>
        </p:txBody>
      </p:sp>
    </p:spTree>
    <p:extLst>
      <p:ext uri="{BB962C8B-B14F-4D97-AF65-F5344CB8AC3E}">
        <p14:creationId xmlns:p14="http://schemas.microsoft.com/office/powerpoint/2010/main" val="26511480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Title slide white">
    <p:bg>
      <p:bgPr>
        <a:solidFill>
          <a:schemeClr val="bg1"/>
        </a:solidFill>
        <a:effectLst/>
      </p:bgPr>
    </p:bg>
    <p:spTree>
      <p:nvGrpSpPr>
        <p:cNvPr id="1" name=""/>
        <p:cNvGrpSpPr/>
        <p:nvPr/>
      </p:nvGrpSpPr>
      <p:grpSpPr>
        <a:xfrm>
          <a:off x="0" y="0"/>
          <a:ext cx="0" cy="0"/>
          <a:chOff x="0" y="0"/>
          <a:chExt cx="0" cy="0"/>
        </a:xfrm>
      </p:grpSpPr>
      <p:sp>
        <p:nvSpPr>
          <p:cNvPr id="16" name="Graphic 8">
            <a:extLst>
              <a:ext uri="{FF2B5EF4-FFF2-40B4-BE49-F238E27FC236}">
                <a16:creationId xmlns:a16="http://schemas.microsoft.com/office/drawing/2014/main" id="{91B53ED4-67C3-2545-961B-C7D8D4E0696B}"/>
              </a:ext>
            </a:extLst>
          </p:cNvPr>
          <p:cNvSpPr/>
          <p:nvPr/>
        </p:nvSpPr>
        <p:spPr>
          <a:xfrm>
            <a:off x="609601" y="609601"/>
            <a:ext cx="613617" cy="1070436"/>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chemeClr val="accent1"/>
          </a:solidFill>
          <a:ln w="2643" cap="flat">
            <a:noFill/>
            <a:prstDash val="solid"/>
            <a:miter/>
          </a:ln>
        </p:spPr>
        <p:txBody>
          <a:bodyPr rtlCol="0" anchor="ctr"/>
          <a:lstStyle/>
          <a:p>
            <a:endParaRPr lang="en-US" sz="2400"/>
          </a:p>
        </p:txBody>
      </p:sp>
      <p:sp>
        <p:nvSpPr>
          <p:cNvPr id="4" name="Title 1">
            <a:extLst>
              <a:ext uri="{FF2B5EF4-FFF2-40B4-BE49-F238E27FC236}">
                <a16:creationId xmlns:a16="http://schemas.microsoft.com/office/drawing/2014/main" id="{32768D57-8FE3-E24F-8256-1141A5B24F58}"/>
              </a:ext>
            </a:extLst>
          </p:cNvPr>
          <p:cNvSpPr>
            <a:spLocks noGrp="1"/>
          </p:cNvSpPr>
          <p:nvPr>
            <p:ph type="ctrTitle" hasCustomPrompt="1"/>
          </p:nvPr>
        </p:nvSpPr>
        <p:spPr>
          <a:xfrm>
            <a:off x="1906762" y="2781836"/>
            <a:ext cx="8303340" cy="1796889"/>
          </a:xfrm>
        </p:spPr>
        <p:txBody>
          <a:bodyPr anchor="ctr">
            <a:noAutofit/>
          </a:bodyPr>
          <a:lstStyle>
            <a:lvl1pPr algn="l">
              <a:defRPr sz="5067" spc="0" baseline="0">
                <a:solidFill>
                  <a:schemeClr val="tx1"/>
                </a:solidFill>
              </a:defRPr>
            </a:lvl1pPr>
          </a:lstStyle>
          <a:p>
            <a:r>
              <a:rPr lang="en-US"/>
              <a:t>Section title</a:t>
            </a:r>
          </a:p>
        </p:txBody>
      </p:sp>
    </p:spTree>
    <p:extLst>
      <p:ext uri="{BB962C8B-B14F-4D97-AF65-F5344CB8AC3E}">
        <p14:creationId xmlns:p14="http://schemas.microsoft.com/office/powerpoint/2010/main" val="228538650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7234" y="469286"/>
            <a:ext cx="9681295" cy="731520"/>
          </a:xfrm>
        </p:spPr>
        <p:txBody>
          <a:bodyPr vert="horz" lIns="91440" tIns="45720" rIns="91440" bIns="45720" rtlCol="0" anchor="t" anchorCtr="0">
            <a:noAutofit/>
          </a:bodyPr>
          <a:lstStyle>
            <a:lvl1pPr>
              <a:lnSpc>
                <a:spcPct val="100000"/>
              </a:lnSpc>
              <a:defRPr lang="en-US"/>
            </a:lvl1pPr>
          </a:lstStyle>
          <a:p>
            <a:pPr lvl="0"/>
            <a:r>
              <a:rPr lang="en-US"/>
              <a:t>Click to add title</a:t>
            </a:r>
          </a:p>
        </p:txBody>
      </p:sp>
      <p:sp>
        <p:nvSpPr>
          <p:cNvPr id="6" name="Slide Number Placeholder 5"/>
          <p:cNvSpPr>
            <a:spLocks noGrp="1"/>
          </p:cNvSpPr>
          <p:nvPr>
            <p:ph type="sldNum" sz="quarter" idx="12"/>
          </p:nvPr>
        </p:nvSpPr>
        <p:spPr>
          <a:xfrm>
            <a:off x="11214331" y="6387961"/>
            <a:ext cx="470647" cy="374396"/>
          </a:xfrm>
          <a:prstGeom prst="rect">
            <a:avLst/>
          </a:prstGeom>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40472" y="6241565"/>
            <a:ext cx="3273859" cy="366183"/>
          </a:xfrm>
          <a:prstGeom prst="rect">
            <a:avLst/>
          </a:prstGeom>
        </p:spPr>
        <p:txBody>
          <a:bodyPr vert="horz" lIns="91440" tIns="45720" rIns="91440" bIns="45720" rtlCol="0" anchor="ctr"/>
          <a:lstStyle>
            <a:lvl1pPr algn="r">
              <a:defRPr sz="1067">
                <a:solidFill>
                  <a:schemeClr val="accent1"/>
                </a:solidFill>
              </a:defRPr>
            </a:lvl1pPr>
          </a:lstStyle>
          <a:p>
            <a:endParaRPr lang="en-US"/>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499873" y="1499616"/>
            <a:ext cx="9681295" cy="4526280"/>
          </a:xfrm>
        </p:spPr>
        <p:txBody>
          <a:bodyPr/>
          <a:lstStyle>
            <a:lvl1pPr marL="152396" indent="-152396">
              <a:spcBef>
                <a:spcPts val="400"/>
              </a:spcBef>
              <a:spcAft>
                <a:spcPts val="800"/>
              </a:spcAft>
              <a:buClr>
                <a:schemeClr val="accent1"/>
              </a:buClr>
              <a:tabLst/>
              <a:defRPr sz="1900"/>
            </a:lvl1pPr>
            <a:lvl2pPr marL="289977" indent="-131230">
              <a:spcBef>
                <a:spcPts val="0"/>
              </a:spcBef>
              <a:spcAft>
                <a:spcPts val="800"/>
              </a:spcAft>
              <a:buClr>
                <a:schemeClr val="accent1"/>
              </a:buClr>
              <a:tabLst/>
              <a:defRPr sz="1900"/>
            </a:lvl2pPr>
            <a:lvl3pPr marL="419090" indent="-110064">
              <a:spcBef>
                <a:spcPts val="0"/>
              </a:spcBef>
              <a:spcAft>
                <a:spcPts val="800"/>
              </a:spcAft>
              <a:buClr>
                <a:schemeClr val="accent1"/>
              </a:buClr>
              <a:tabLst/>
              <a:defRPr sz="1600"/>
            </a:lvl3pPr>
            <a:lvl4pPr marL="539737" indent="-120648">
              <a:spcBef>
                <a:spcPts val="0"/>
              </a:spcBef>
              <a:spcAft>
                <a:spcPts val="800"/>
              </a:spcAft>
              <a:buClr>
                <a:schemeClr val="accent1"/>
              </a:buClr>
              <a:tabLst/>
              <a:defRPr sz="1500"/>
            </a:lvl4pPr>
            <a:lvl5pPr marL="658268" indent="-107948">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5450322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2-lin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7234" y="469286"/>
            <a:ext cx="9681295" cy="1096841"/>
          </a:xfrm>
        </p:spPr>
        <p:txBody>
          <a:bodyPr vert="horz" lIns="91440" tIns="45720" rIns="91440" bIns="45720" rtlCol="0" anchor="t" anchorCtr="0">
            <a:noAutofit/>
          </a:bodyPr>
          <a:lstStyle>
            <a:lvl1pPr>
              <a:lnSpc>
                <a:spcPct val="100000"/>
              </a:lnSpc>
              <a:defRPr lang="en-US"/>
            </a:lvl1pPr>
          </a:lstStyle>
          <a:p>
            <a:pPr lvl="0"/>
            <a:r>
              <a:rPr lang="en-US"/>
              <a:t>Click to add a title style with a </a:t>
            </a:r>
            <a:br>
              <a:rPr lang="en-US"/>
            </a:br>
            <a:r>
              <a:rPr lang="en-US"/>
              <a:t>two-line headline</a:t>
            </a:r>
          </a:p>
        </p:txBody>
      </p:sp>
      <p:sp>
        <p:nvSpPr>
          <p:cNvPr id="6" name="Slide Number Placeholder 5"/>
          <p:cNvSpPr>
            <a:spLocks noGrp="1"/>
          </p:cNvSpPr>
          <p:nvPr>
            <p:ph type="sldNum" sz="quarter" idx="12"/>
          </p:nvPr>
        </p:nvSpPr>
        <p:spPr>
          <a:xfrm>
            <a:off x="11214331" y="6387961"/>
            <a:ext cx="470647" cy="374396"/>
          </a:xfrm>
          <a:prstGeom prst="rect">
            <a:avLst/>
          </a:prstGeom>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40472" y="6241565"/>
            <a:ext cx="3273859" cy="366183"/>
          </a:xfrm>
          <a:prstGeom prst="rect">
            <a:avLst/>
          </a:prstGeom>
        </p:spPr>
        <p:txBody>
          <a:bodyPr vert="horz" lIns="91440" tIns="45720" rIns="91440" bIns="45720" rtlCol="0" anchor="ctr"/>
          <a:lstStyle>
            <a:lvl1pPr algn="r">
              <a:defRPr sz="1067">
                <a:solidFill>
                  <a:schemeClr val="accent1"/>
                </a:solidFill>
              </a:defRPr>
            </a:lvl1pPr>
          </a:lstStyle>
          <a:p>
            <a:endParaRPr lang="en-US"/>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499873" y="1862937"/>
            <a:ext cx="9681295" cy="4105740"/>
          </a:xfrm>
        </p:spPr>
        <p:txBody>
          <a:bodyPr/>
          <a:lstStyle>
            <a:lvl1pPr marL="152396" indent="-152396">
              <a:spcBef>
                <a:spcPts val="400"/>
              </a:spcBef>
              <a:spcAft>
                <a:spcPts val="800"/>
              </a:spcAft>
              <a:buClr>
                <a:schemeClr val="accent1"/>
              </a:buClr>
              <a:tabLst/>
              <a:defRPr sz="1900"/>
            </a:lvl1pPr>
            <a:lvl2pPr marL="289977" indent="-131230">
              <a:spcBef>
                <a:spcPts val="0"/>
              </a:spcBef>
              <a:spcAft>
                <a:spcPts val="800"/>
              </a:spcAft>
              <a:buClr>
                <a:schemeClr val="accent1"/>
              </a:buClr>
              <a:tabLst/>
              <a:defRPr sz="1900"/>
            </a:lvl2pPr>
            <a:lvl3pPr marL="419090" indent="-110064">
              <a:spcBef>
                <a:spcPts val="0"/>
              </a:spcBef>
              <a:spcAft>
                <a:spcPts val="800"/>
              </a:spcAft>
              <a:buClr>
                <a:schemeClr val="accent1"/>
              </a:buClr>
              <a:tabLst/>
              <a:defRPr sz="1600"/>
            </a:lvl3pPr>
            <a:lvl4pPr marL="539737" indent="-120648">
              <a:spcBef>
                <a:spcPts val="0"/>
              </a:spcBef>
              <a:spcAft>
                <a:spcPts val="800"/>
              </a:spcAft>
              <a:buClr>
                <a:schemeClr val="accent1"/>
              </a:buClr>
              <a:tabLst/>
              <a:defRPr sz="1500"/>
            </a:lvl4pPr>
            <a:lvl5pPr marL="658268" indent="-107948">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3358489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and 2-column text">
    <p:spTree>
      <p:nvGrpSpPr>
        <p:cNvPr id="1" name=""/>
        <p:cNvGrpSpPr/>
        <p:nvPr/>
      </p:nvGrpSpPr>
      <p:grpSpPr>
        <a:xfrm>
          <a:off x="0" y="0"/>
          <a:ext cx="0" cy="0"/>
          <a:chOff x="0" y="0"/>
          <a:chExt cx="0" cy="0"/>
        </a:xfrm>
      </p:grpSpPr>
      <p:sp>
        <p:nvSpPr>
          <p:cNvPr id="2" name="Title 1"/>
          <p:cNvSpPr>
            <a:spLocks noGrp="1"/>
          </p:cNvSpPr>
          <p:nvPr>
            <p:ph type="title"/>
          </p:nvPr>
        </p:nvSpPr>
        <p:spPr>
          <a:xfrm>
            <a:off x="517234" y="469286"/>
            <a:ext cx="11096132" cy="732508"/>
          </a:xfrm>
        </p:spPr>
        <p:txBody>
          <a:bodyPr vert="horz" lIns="91440" tIns="45720" rIns="91440" bIns="45720" rtlCol="0" anchor="t" anchorCtr="0">
            <a:noAutofit/>
          </a:bodyPr>
          <a:lstStyle>
            <a:lvl1pPr>
              <a:lnSpc>
                <a:spcPct val="100000"/>
              </a:lnSpc>
              <a:defRPr lang="en-US"/>
            </a:lvl1pPr>
          </a:lstStyle>
          <a:p>
            <a:pPr lvl="0"/>
            <a:r>
              <a:rPr lang="en-US"/>
              <a:t>Click to edit Master title style</a:t>
            </a:r>
          </a:p>
        </p:txBody>
      </p:sp>
      <p:sp>
        <p:nvSpPr>
          <p:cNvPr id="6" name="Slide Number Placeholder 5"/>
          <p:cNvSpPr>
            <a:spLocks noGrp="1"/>
          </p:cNvSpPr>
          <p:nvPr>
            <p:ph type="sldNum" sz="quarter" idx="12"/>
          </p:nvPr>
        </p:nvSpPr>
        <p:spPr>
          <a:xfrm>
            <a:off x="11214331" y="6387961"/>
            <a:ext cx="470647" cy="374396"/>
          </a:xfrm>
          <a:prstGeom prst="rect">
            <a:avLst/>
          </a:prstGeom>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40470" y="6241565"/>
            <a:ext cx="3273860" cy="366183"/>
          </a:xfrm>
          <a:prstGeom prst="rect">
            <a:avLst/>
          </a:prstGeom>
        </p:spPr>
        <p:txBody>
          <a:bodyPr vert="horz" lIns="91440" tIns="45720" rIns="91440" bIns="45720" rtlCol="0" anchor="ctr"/>
          <a:lstStyle>
            <a:lvl1pPr algn="r">
              <a:defRPr sz="1067">
                <a:solidFill>
                  <a:schemeClr val="accent1"/>
                </a:solidFill>
              </a:defRPr>
            </a:lvl1pPr>
          </a:lstStyle>
          <a:p>
            <a:endParaRPr lang="en-US"/>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499872" y="1498998"/>
            <a:ext cx="5364480" cy="4527549"/>
          </a:xfrm>
        </p:spPr>
        <p:txBody>
          <a:bodyPr/>
          <a:lstStyle>
            <a:lvl1pPr marL="152396" indent="-152396">
              <a:spcBef>
                <a:spcPts val="400"/>
              </a:spcBef>
              <a:spcAft>
                <a:spcPts val="800"/>
              </a:spcAft>
              <a:buClr>
                <a:schemeClr val="accent1"/>
              </a:buClr>
              <a:tabLst/>
              <a:defRPr sz="1900"/>
            </a:lvl1pPr>
            <a:lvl2pPr marL="289977" indent="-120648">
              <a:spcBef>
                <a:spcPts val="0"/>
              </a:spcBef>
              <a:spcAft>
                <a:spcPts val="800"/>
              </a:spcAft>
              <a:buClr>
                <a:schemeClr val="accent1"/>
              </a:buClr>
              <a:tabLst/>
              <a:defRPr sz="1900"/>
            </a:lvl2pPr>
            <a:lvl3pPr marL="416974" indent="-118530">
              <a:spcBef>
                <a:spcPts val="0"/>
              </a:spcBef>
              <a:spcAft>
                <a:spcPts val="800"/>
              </a:spcAft>
              <a:buClr>
                <a:schemeClr val="accent1"/>
              </a:buClr>
              <a:tabLst/>
              <a:defRPr sz="1600"/>
            </a:lvl3pPr>
            <a:lvl4pPr marL="537620" indent="-101597">
              <a:spcBef>
                <a:spcPts val="0"/>
              </a:spcBef>
              <a:spcAft>
                <a:spcPts val="800"/>
              </a:spcAft>
              <a:buClr>
                <a:schemeClr val="accent1"/>
              </a:buClr>
              <a:tabLst/>
              <a:defRPr sz="1500"/>
            </a:lvl4pPr>
            <a:lvl5pPr marL="675200" indent="-112181">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7">
            <a:extLst>
              <a:ext uri="{FF2B5EF4-FFF2-40B4-BE49-F238E27FC236}">
                <a16:creationId xmlns:a16="http://schemas.microsoft.com/office/drawing/2014/main" id="{1107A685-91FA-EF46-BCA6-7D2780198A4D}"/>
              </a:ext>
            </a:extLst>
          </p:cNvPr>
          <p:cNvSpPr>
            <a:spLocks noGrp="1"/>
          </p:cNvSpPr>
          <p:nvPr>
            <p:ph type="body" sz="quarter" idx="14"/>
          </p:nvPr>
        </p:nvSpPr>
        <p:spPr>
          <a:xfrm>
            <a:off x="6217920" y="1498998"/>
            <a:ext cx="5364480" cy="4527549"/>
          </a:xfrm>
        </p:spPr>
        <p:txBody>
          <a:bodyPr/>
          <a:lstStyle>
            <a:lvl1pPr marL="152396" indent="-152396">
              <a:spcBef>
                <a:spcPts val="400"/>
              </a:spcBef>
              <a:spcAft>
                <a:spcPts val="800"/>
              </a:spcAft>
              <a:buClr>
                <a:schemeClr val="accent1"/>
              </a:buClr>
              <a:tabLst/>
              <a:defRPr sz="1900"/>
            </a:lvl1pPr>
            <a:lvl2pPr marL="289977" indent="-120648">
              <a:spcBef>
                <a:spcPts val="0"/>
              </a:spcBef>
              <a:spcAft>
                <a:spcPts val="800"/>
              </a:spcAft>
              <a:buClr>
                <a:schemeClr val="accent1"/>
              </a:buClr>
              <a:tabLst/>
              <a:defRPr sz="1900"/>
            </a:lvl2pPr>
            <a:lvl3pPr marL="416974" indent="-118530">
              <a:spcBef>
                <a:spcPts val="0"/>
              </a:spcBef>
              <a:spcAft>
                <a:spcPts val="800"/>
              </a:spcAft>
              <a:buClr>
                <a:schemeClr val="accent1"/>
              </a:buClr>
              <a:tabLst/>
              <a:defRPr sz="1600"/>
            </a:lvl3pPr>
            <a:lvl4pPr marL="537620" indent="-101597">
              <a:spcBef>
                <a:spcPts val="0"/>
              </a:spcBef>
              <a:spcAft>
                <a:spcPts val="800"/>
              </a:spcAft>
              <a:buClr>
                <a:schemeClr val="accent1"/>
              </a:buClr>
              <a:tabLst/>
              <a:defRPr sz="1500"/>
            </a:lvl4pPr>
            <a:lvl5pPr marL="675200" indent="-112181">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7588757"/>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2-line) and 2-column tex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14331" y="6387961"/>
            <a:ext cx="470647" cy="374396"/>
          </a:xfrm>
          <a:prstGeom prst="rect">
            <a:avLst/>
          </a:prstGeom>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40470" y="6241565"/>
            <a:ext cx="3273860" cy="366183"/>
          </a:xfrm>
          <a:prstGeom prst="rect">
            <a:avLst/>
          </a:prstGeom>
        </p:spPr>
        <p:txBody>
          <a:bodyPr vert="horz" lIns="91440" tIns="45720" rIns="91440" bIns="45720" rtlCol="0" anchor="ctr"/>
          <a:lstStyle>
            <a:lvl1pPr algn="r">
              <a:defRPr sz="1067">
                <a:solidFill>
                  <a:schemeClr val="accent1"/>
                </a:solidFill>
              </a:defRPr>
            </a:lvl1pPr>
          </a:lstStyle>
          <a:p>
            <a:endParaRPr lang="en-US"/>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499872" y="1862937"/>
            <a:ext cx="5364480" cy="4105740"/>
          </a:xfrm>
        </p:spPr>
        <p:txBody>
          <a:bodyPr/>
          <a:lstStyle>
            <a:lvl1pPr marL="152396" indent="-152396">
              <a:spcBef>
                <a:spcPts val="400"/>
              </a:spcBef>
              <a:spcAft>
                <a:spcPts val="800"/>
              </a:spcAft>
              <a:buClr>
                <a:schemeClr val="accent1"/>
              </a:buClr>
              <a:tabLst/>
              <a:defRPr sz="1900"/>
            </a:lvl1pPr>
            <a:lvl2pPr marL="289977" indent="-120648">
              <a:spcBef>
                <a:spcPts val="0"/>
              </a:spcBef>
              <a:spcAft>
                <a:spcPts val="800"/>
              </a:spcAft>
              <a:buClr>
                <a:schemeClr val="accent1"/>
              </a:buClr>
              <a:tabLst/>
              <a:defRPr sz="1900"/>
            </a:lvl2pPr>
            <a:lvl3pPr marL="416974" indent="-118530">
              <a:spcBef>
                <a:spcPts val="0"/>
              </a:spcBef>
              <a:spcAft>
                <a:spcPts val="800"/>
              </a:spcAft>
              <a:buClr>
                <a:schemeClr val="accent1"/>
              </a:buClr>
              <a:tabLst/>
              <a:defRPr sz="1600"/>
            </a:lvl3pPr>
            <a:lvl4pPr marL="537620" indent="-101597">
              <a:spcBef>
                <a:spcPts val="0"/>
              </a:spcBef>
              <a:spcAft>
                <a:spcPts val="800"/>
              </a:spcAft>
              <a:buClr>
                <a:schemeClr val="accent1"/>
              </a:buClr>
              <a:tabLst/>
              <a:defRPr sz="1500"/>
            </a:lvl4pPr>
            <a:lvl5pPr marL="675200" indent="-112181">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7">
            <a:extLst>
              <a:ext uri="{FF2B5EF4-FFF2-40B4-BE49-F238E27FC236}">
                <a16:creationId xmlns:a16="http://schemas.microsoft.com/office/drawing/2014/main" id="{1107A685-91FA-EF46-BCA6-7D2780198A4D}"/>
              </a:ext>
            </a:extLst>
          </p:cNvPr>
          <p:cNvSpPr>
            <a:spLocks noGrp="1"/>
          </p:cNvSpPr>
          <p:nvPr>
            <p:ph type="body" sz="quarter" idx="14"/>
          </p:nvPr>
        </p:nvSpPr>
        <p:spPr>
          <a:xfrm>
            <a:off x="6217920" y="1862937"/>
            <a:ext cx="5364480" cy="4105740"/>
          </a:xfrm>
        </p:spPr>
        <p:txBody>
          <a:bodyPr/>
          <a:lstStyle>
            <a:lvl1pPr marL="152396" indent="-152396">
              <a:spcBef>
                <a:spcPts val="400"/>
              </a:spcBef>
              <a:spcAft>
                <a:spcPts val="800"/>
              </a:spcAft>
              <a:buClr>
                <a:schemeClr val="accent1"/>
              </a:buClr>
              <a:tabLst/>
              <a:defRPr sz="1900"/>
            </a:lvl1pPr>
            <a:lvl2pPr marL="289977" indent="-120648">
              <a:spcBef>
                <a:spcPts val="0"/>
              </a:spcBef>
              <a:spcAft>
                <a:spcPts val="800"/>
              </a:spcAft>
              <a:buClr>
                <a:schemeClr val="accent1"/>
              </a:buClr>
              <a:tabLst/>
              <a:defRPr sz="1900"/>
            </a:lvl2pPr>
            <a:lvl3pPr marL="416974" indent="-118530">
              <a:spcBef>
                <a:spcPts val="0"/>
              </a:spcBef>
              <a:spcAft>
                <a:spcPts val="800"/>
              </a:spcAft>
              <a:buClr>
                <a:schemeClr val="accent1"/>
              </a:buClr>
              <a:tabLst/>
              <a:defRPr sz="1600"/>
            </a:lvl3pPr>
            <a:lvl4pPr marL="537620" indent="-101597">
              <a:spcBef>
                <a:spcPts val="0"/>
              </a:spcBef>
              <a:spcAft>
                <a:spcPts val="800"/>
              </a:spcAft>
              <a:buClr>
                <a:schemeClr val="accent1"/>
              </a:buClr>
              <a:tabLst/>
              <a:defRPr sz="1500"/>
            </a:lvl4pPr>
            <a:lvl5pPr marL="675200" indent="-112181">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77029EA9-40C9-BA4E-A674-96547D8CB575}"/>
              </a:ext>
            </a:extLst>
          </p:cNvPr>
          <p:cNvSpPr>
            <a:spLocks noGrp="1"/>
          </p:cNvSpPr>
          <p:nvPr>
            <p:ph type="title" hasCustomPrompt="1"/>
          </p:nvPr>
        </p:nvSpPr>
        <p:spPr>
          <a:xfrm>
            <a:off x="517233" y="469286"/>
            <a:ext cx="11082528" cy="1094471"/>
          </a:xfrm>
        </p:spPr>
        <p:txBody>
          <a:bodyPr vert="horz" lIns="91440" tIns="45720" rIns="91440" bIns="45720" rtlCol="0" anchor="t" anchorCtr="0">
            <a:noAutofit/>
          </a:bodyPr>
          <a:lstStyle>
            <a:lvl1pPr>
              <a:lnSpc>
                <a:spcPct val="100000"/>
              </a:lnSpc>
              <a:defRPr lang="en-US"/>
            </a:lvl1pPr>
          </a:lstStyle>
          <a:p>
            <a:pPr lvl="0"/>
            <a:r>
              <a:rPr lang="en-US"/>
              <a:t>Click to add a title style with a </a:t>
            </a:r>
            <a:br>
              <a:rPr lang="en-US"/>
            </a:br>
            <a:r>
              <a:rPr lang="en-US"/>
              <a:t>two-line headline</a:t>
            </a:r>
          </a:p>
        </p:txBody>
      </p:sp>
    </p:spTree>
    <p:extLst>
      <p:ext uri="{BB962C8B-B14F-4D97-AF65-F5344CB8AC3E}">
        <p14:creationId xmlns:p14="http://schemas.microsoft.com/office/powerpoint/2010/main" val="403446223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and layout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3096" y="469286"/>
            <a:ext cx="11097749" cy="1096841"/>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a:prstGeom prst="rect">
            <a:avLst/>
          </a:prstGeom>
        </p:spPr>
        <p:txBody>
          <a:bodyPr/>
          <a:lstStyle>
            <a:lvl1pPr>
              <a:defRPr sz="1067"/>
            </a:lvl1pPr>
          </a:lstStyle>
          <a:p>
            <a:fld id="{66DE20E4-D496-034F-914D-F7F15B93E95B}" type="slidenum">
              <a:rPr lang="en-US" smtClean="0"/>
              <a:pPr/>
              <a:t>‹#›</a:t>
            </a:fld>
            <a:endParaRPr lang="en-US"/>
          </a:p>
        </p:txBody>
      </p:sp>
      <p:sp>
        <p:nvSpPr>
          <p:cNvPr id="13" name="Text Placeholder 12">
            <a:extLst>
              <a:ext uri="{FF2B5EF4-FFF2-40B4-BE49-F238E27FC236}">
                <a16:creationId xmlns:a16="http://schemas.microsoft.com/office/drawing/2014/main" id="{6B9D6CC0-54C1-DF41-9D85-A9549CADD0CA}"/>
              </a:ext>
            </a:extLst>
          </p:cNvPr>
          <p:cNvSpPr>
            <a:spLocks noGrp="1"/>
          </p:cNvSpPr>
          <p:nvPr>
            <p:ph type="body" sz="quarter" idx="13" hasCustomPrompt="1"/>
          </p:nvPr>
        </p:nvSpPr>
        <p:spPr>
          <a:xfrm>
            <a:off x="514712" y="5693822"/>
            <a:ext cx="10766069"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15" name="Text Placeholder 2">
            <a:extLst>
              <a:ext uri="{FF2B5EF4-FFF2-40B4-BE49-F238E27FC236}">
                <a16:creationId xmlns:a16="http://schemas.microsoft.com/office/drawing/2014/main" id="{696D0A15-2CF4-DA40-BF58-852272C3CFE2}"/>
              </a:ext>
            </a:extLst>
          </p:cNvPr>
          <p:cNvSpPr>
            <a:spLocks noGrp="1"/>
          </p:cNvSpPr>
          <p:nvPr>
            <p:ph type="body" sz="quarter" idx="15"/>
          </p:nvPr>
        </p:nvSpPr>
        <p:spPr>
          <a:xfrm>
            <a:off x="17080549" y="527327"/>
            <a:ext cx="4267200" cy="258532"/>
          </a:xfrm>
          <a:prstGeom prst="rect">
            <a:avLst/>
          </a:prstGeom>
        </p:spPr>
        <p:txBody>
          <a:bodyPr wrap="square" rIns="457200" anchor="ctr">
            <a:spAutoFit/>
          </a:bodyPr>
          <a:lstStyle>
            <a:lvl1pPr algn="r">
              <a:defRPr sz="1200" b="1">
                <a:solidFill>
                  <a:schemeClr val="tx1"/>
                </a:solidFill>
              </a:defRPr>
            </a:lvl1pPr>
          </a:lstStyle>
          <a:p>
            <a:pPr lvl="0"/>
            <a:r>
              <a:rPr lang="en-US"/>
              <a:t>Click to edit Master text styles</a:t>
            </a:r>
          </a:p>
        </p:txBody>
      </p:sp>
      <p:sp>
        <p:nvSpPr>
          <p:cNvPr id="8" name="Text Placeholder 7">
            <a:extLst>
              <a:ext uri="{FF2B5EF4-FFF2-40B4-BE49-F238E27FC236}">
                <a16:creationId xmlns:a16="http://schemas.microsoft.com/office/drawing/2014/main" id="{0E1EA24B-5EA2-AB43-8C64-595AAF72202A}"/>
              </a:ext>
            </a:extLst>
          </p:cNvPr>
          <p:cNvSpPr>
            <a:spLocks noGrp="1"/>
          </p:cNvSpPr>
          <p:nvPr>
            <p:ph type="body" sz="quarter" idx="21"/>
          </p:nvPr>
        </p:nvSpPr>
        <p:spPr>
          <a:xfrm>
            <a:off x="1178111" y="3975024"/>
            <a:ext cx="4462272" cy="1658837"/>
          </a:xfrm>
        </p:spPr>
        <p:txBody>
          <a:bodyPr/>
          <a:lstStyle>
            <a:lvl1pPr marL="118530" marR="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sz="1600"/>
            </a:lvl1pPr>
            <a:lvl2pPr marL="160863" indent="0">
              <a:buNone/>
              <a:defRPr/>
            </a:lvl2pPr>
          </a:lstStyle>
          <a:p>
            <a:pPr lvl="0"/>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lvl="0"/>
            <a:endParaRPr lang="en-US"/>
          </a:p>
        </p:txBody>
      </p:sp>
      <p:sp>
        <p:nvSpPr>
          <p:cNvPr id="11" name="Text Placeholder 10">
            <a:extLst>
              <a:ext uri="{FF2B5EF4-FFF2-40B4-BE49-F238E27FC236}">
                <a16:creationId xmlns:a16="http://schemas.microsoft.com/office/drawing/2014/main" id="{678FD2D1-54D0-384D-B6C4-1ADF79A1F6B9}"/>
              </a:ext>
            </a:extLst>
          </p:cNvPr>
          <p:cNvSpPr>
            <a:spLocks noGrp="1"/>
          </p:cNvSpPr>
          <p:nvPr>
            <p:ph type="body" sz="quarter" idx="22"/>
          </p:nvPr>
        </p:nvSpPr>
        <p:spPr>
          <a:xfrm>
            <a:off x="1178111" y="3624052"/>
            <a:ext cx="4462272" cy="380953"/>
          </a:xfrm>
        </p:spPr>
        <p:txBody>
          <a:bodyPr/>
          <a:lstStyle>
            <a:lvl1pPr marL="0" indent="0" algn="l">
              <a:lnSpc>
                <a:spcPct val="100000"/>
              </a:lnSpc>
              <a:buNone/>
              <a:defRPr sz="19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9" name="Text Placeholder 7">
            <a:extLst>
              <a:ext uri="{FF2B5EF4-FFF2-40B4-BE49-F238E27FC236}">
                <a16:creationId xmlns:a16="http://schemas.microsoft.com/office/drawing/2014/main" id="{EA3CFA97-B918-A243-8347-81ABE5965E29}"/>
              </a:ext>
            </a:extLst>
          </p:cNvPr>
          <p:cNvSpPr>
            <a:spLocks noGrp="1"/>
          </p:cNvSpPr>
          <p:nvPr>
            <p:ph type="body" sz="quarter" idx="23"/>
          </p:nvPr>
        </p:nvSpPr>
        <p:spPr>
          <a:xfrm>
            <a:off x="6698743" y="3975024"/>
            <a:ext cx="4462272" cy="1658837"/>
          </a:xfrm>
        </p:spPr>
        <p:txBody>
          <a:bodyPr/>
          <a:lstStyle>
            <a:lvl1pPr marL="118530" marR="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sz="1600"/>
            </a:lvl1pPr>
            <a:lvl2pPr marL="160863" indent="0">
              <a:buNone/>
              <a:defRPr/>
            </a:lvl2pPr>
          </a:lstStyle>
          <a:p>
            <a:pPr lvl="0"/>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marL="118530" marR="0" lvl="0" indent="-118530" algn="l" defTabSz="914377" rtl="0" eaLnBrk="1" fontAlgn="auto" latinLnBrk="0" hangingPunct="1">
              <a:lnSpc>
                <a:spcPct val="100000"/>
              </a:lnSpc>
              <a:spcBef>
                <a:spcPts val="0"/>
              </a:spcBef>
              <a:spcAft>
                <a:spcPts val="400"/>
              </a:spcAft>
              <a:buClr>
                <a:schemeClr val="accent1"/>
              </a:buClr>
              <a:buSzTx/>
              <a:buFont typeface="Arial" panose="020B0604020202020204" pitchFamily="34" charset="0"/>
              <a:buChar char="•"/>
              <a:tabLst/>
              <a:defRPr/>
            </a:pPr>
            <a:r>
              <a:rPr lang="en-US"/>
              <a:t>Click to edit Master text styles</a:t>
            </a:r>
          </a:p>
          <a:p>
            <a:pPr lvl="0"/>
            <a:endParaRPr lang="en-US"/>
          </a:p>
        </p:txBody>
      </p:sp>
      <p:sp>
        <p:nvSpPr>
          <p:cNvPr id="20" name="Text Placeholder 10">
            <a:extLst>
              <a:ext uri="{FF2B5EF4-FFF2-40B4-BE49-F238E27FC236}">
                <a16:creationId xmlns:a16="http://schemas.microsoft.com/office/drawing/2014/main" id="{71222A9A-C729-754A-AB5B-7F8262F611A3}"/>
              </a:ext>
            </a:extLst>
          </p:cNvPr>
          <p:cNvSpPr>
            <a:spLocks noGrp="1"/>
          </p:cNvSpPr>
          <p:nvPr>
            <p:ph type="body" sz="quarter" idx="24"/>
          </p:nvPr>
        </p:nvSpPr>
        <p:spPr>
          <a:xfrm>
            <a:off x="6698743" y="3624052"/>
            <a:ext cx="4462272" cy="380953"/>
          </a:xfrm>
        </p:spPr>
        <p:txBody>
          <a:bodyPr/>
          <a:lstStyle>
            <a:lvl1pPr marL="0" indent="0" algn="l">
              <a:lnSpc>
                <a:spcPct val="100000"/>
              </a:lnSpc>
              <a:buNone/>
              <a:defRPr sz="1900" b="1" i="0">
                <a:solidFill>
                  <a:schemeClr val="accent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2" name="Footer Placeholder 3">
            <a:extLst>
              <a:ext uri="{FF2B5EF4-FFF2-40B4-BE49-F238E27FC236}">
                <a16:creationId xmlns:a16="http://schemas.microsoft.com/office/drawing/2014/main" id="{34801EFD-7446-8E4E-AAEF-5C8D10FA2ADF}"/>
              </a:ext>
            </a:extLst>
          </p:cNvPr>
          <p:cNvSpPr>
            <a:spLocks noGrp="1"/>
          </p:cNvSpPr>
          <p:nvPr>
            <p:ph type="ftr" sz="quarter" idx="3"/>
          </p:nvPr>
        </p:nvSpPr>
        <p:spPr>
          <a:xfrm>
            <a:off x="7934692" y="6242305"/>
            <a:ext cx="3277715" cy="366183"/>
          </a:xfrm>
          <a:prstGeom prst="rect">
            <a:avLst/>
          </a:prstGeom>
        </p:spPr>
        <p:txBody>
          <a:bodyPr vert="horz" lIns="91440" tIns="45720" rIns="91440" bIns="45720" rtlCol="0" anchor="ctr"/>
          <a:lstStyle>
            <a:lvl1pPr algn="r">
              <a:defRPr sz="1067">
                <a:solidFill>
                  <a:schemeClr val="accent1"/>
                </a:solidFill>
              </a:defRPr>
            </a:lvl1pPr>
          </a:lstStyle>
          <a:p>
            <a:endParaRPr lang="en-US"/>
          </a:p>
        </p:txBody>
      </p:sp>
    </p:spTree>
    <p:extLst>
      <p:ext uri="{BB962C8B-B14F-4D97-AF65-F5344CB8AC3E}">
        <p14:creationId xmlns:p14="http://schemas.microsoft.com/office/powerpoint/2010/main" val="4249984870"/>
      </p:ext>
    </p:extLst>
  </p:cSld>
  <p:clrMapOvr>
    <a:masterClrMapping/>
  </p:clrMapOvr>
  <p:extLst>
    <p:ext uri="{DCECCB84-F9BA-43D5-87BE-67443E8EF086}">
      <p15:sldGuideLst xmlns:p15="http://schemas.microsoft.com/office/powerpoint/2012/main">
        <p15:guide id="2" orient="horz" pos="3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white">
    <p:bg>
      <p:bgPr>
        <a:solidFill>
          <a:schemeClr val="bg1"/>
        </a:solidFill>
        <a:effectLst/>
      </p:bgPr>
    </p:bg>
    <p:spTree>
      <p:nvGrpSpPr>
        <p:cNvPr id="1" name=""/>
        <p:cNvGrpSpPr/>
        <p:nvPr/>
      </p:nvGrpSpPr>
      <p:grpSpPr>
        <a:xfrm>
          <a:off x="0" y="0"/>
          <a:ext cx="0" cy="0"/>
          <a:chOff x="0" y="0"/>
          <a:chExt cx="0" cy="0"/>
        </a:xfrm>
      </p:grpSpPr>
      <p:sp>
        <p:nvSpPr>
          <p:cNvPr id="16" name="Graphic 8">
            <a:extLst>
              <a:ext uri="{FF2B5EF4-FFF2-40B4-BE49-F238E27FC236}">
                <a16:creationId xmlns:a16="http://schemas.microsoft.com/office/drawing/2014/main" id="{91B53ED4-67C3-2545-961B-C7D8D4E0696B}"/>
              </a:ext>
            </a:extLst>
          </p:cNvPr>
          <p:cNvSpPr/>
          <p:nvPr/>
        </p:nvSpPr>
        <p:spPr>
          <a:xfrm>
            <a:off x="609601" y="609601"/>
            <a:ext cx="613617" cy="1070436"/>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chemeClr val="accent1"/>
          </a:solidFill>
          <a:ln w="2643" cap="flat">
            <a:noFill/>
            <a:prstDash val="solid"/>
            <a:miter/>
          </a:ln>
        </p:spPr>
        <p:txBody>
          <a:bodyPr rtlCol="0" anchor="ctr"/>
          <a:lstStyle/>
          <a:p>
            <a:endParaRPr lang="en-US" sz="2400"/>
          </a:p>
        </p:txBody>
      </p:sp>
      <p:sp>
        <p:nvSpPr>
          <p:cNvPr id="4" name="Title 1">
            <a:extLst>
              <a:ext uri="{FF2B5EF4-FFF2-40B4-BE49-F238E27FC236}">
                <a16:creationId xmlns:a16="http://schemas.microsoft.com/office/drawing/2014/main" id="{32768D57-8FE3-E24F-8256-1141A5B24F58}"/>
              </a:ext>
            </a:extLst>
          </p:cNvPr>
          <p:cNvSpPr>
            <a:spLocks noGrp="1"/>
          </p:cNvSpPr>
          <p:nvPr>
            <p:ph type="ctrTitle" hasCustomPrompt="1"/>
          </p:nvPr>
        </p:nvSpPr>
        <p:spPr>
          <a:xfrm>
            <a:off x="1906762" y="2781836"/>
            <a:ext cx="8303340" cy="1796889"/>
          </a:xfrm>
        </p:spPr>
        <p:txBody>
          <a:bodyPr anchor="ctr">
            <a:noAutofit/>
          </a:bodyPr>
          <a:lstStyle>
            <a:lvl1pPr algn="l">
              <a:defRPr sz="5067" spc="0" baseline="0">
                <a:solidFill>
                  <a:schemeClr val="tx1"/>
                </a:solidFill>
              </a:defRPr>
            </a:lvl1pPr>
          </a:lstStyle>
          <a:p>
            <a:r>
              <a:rPr lang="en-US"/>
              <a:t>Section title</a:t>
            </a:r>
          </a:p>
        </p:txBody>
      </p:sp>
    </p:spTree>
    <p:extLst>
      <p:ext uri="{BB962C8B-B14F-4D97-AF65-F5344CB8AC3E}">
        <p14:creationId xmlns:p14="http://schemas.microsoft.com/office/powerpoint/2010/main" val="335677360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and tab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3096" y="469285"/>
            <a:ext cx="11097749" cy="1056387"/>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a:prstGeom prst="rect">
            <a:avLst/>
          </a:prstGeom>
        </p:spPr>
        <p:txBody>
          <a:bodyPr/>
          <a:lstStyle>
            <a:lvl1pPr>
              <a:defRPr sz="1067"/>
            </a:lvl1pPr>
          </a:lstStyle>
          <a:p>
            <a:fld id="{66DE20E4-D496-034F-914D-F7F15B93E95B}" type="slidenum">
              <a:rPr lang="en-US" smtClean="0"/>
              <a:pPr/>
              <a:t>‹#›</a:t>
            </a:fld>
            <a:endParaRPr lang="en-US"/>
          </a:p>
        </p:txBody>
      </p:sp>
      <p:sp>
        <p:nvSpPr>
          <p:cNvPr id="13" name="Text Placeholder 12">
            <a:extLst>
              <a:ext uri="{FF2B5EF4-FFF2-40B4-BE49-F238E27FC236}">
                <a16:creationId xmlns:a16="http://schemas.microsoft.com/office/drawing/2014/main" id="{6B9D6CC0-54C1-DF41-9D85-A9549CADD0CA}"/>
              </a:ext>
            </a:extLst>
          </p:cNvPr>
          <p:cNvSpPr>
            <a:spLocks noGrp="1"/>
          </p:cNvSpPr>
          <p:nvPr>
            <p:ph type="body" sz="quarter" idx="13" hasCustomPrompt="1"/>
          </p:nvPr>
        </p:nvSpPr>
        <p:spPr>
          <a:xfrm>
            <a:off x="514712" y="5693822"/>
            <a:ext cx="10766069"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15" name="Text Placeholder 2">
            <a:extLst>
              <a:ext uri="{FF2B5EF4-FFF2-40B4-BE49-F238E27FC236}">
                <a16:creationId xmlns:a16="http://schemas.microsoft.com/office/drawing/2014/main" id="{696D0A15-2CF4-DA40-BF58-852272C3CFE2}"/>
              </a:ext>
            </a:extLst>
          </p:cNvPr>
          <p:cNvSpPr>
            <a:spLocks noGrp="1"/>
          </p:cNvSpPr>
          <p:nvPr>
            <p:ph type="body" sz="quarter" idx="15"/>
          </p:nvPr>
        </p:nvSpPr>
        <p:spPr>
          <a:xfrm>
            <a:off x="17080549" y="527327"/>
            <a:ext cx="4267200" cy="258532"/>
          </a:xfrm>
          <a:prstGeom prst="rect">
            <a:avLst/>
          </a:prstGeom>
        </p:spPr>
        <p:txBody>
          <a:bodyPr wrap="square" rIns="457200" anchor="ctr">
            <a:spAutoFit/>
          </a:bodyPr>
          <a:lstStyle>
            <a:lvl1pPr algn="r">
              <a:defRPr sz="1200" b="1">
                <a:solidFill>
                  <a:schemeClr val="tx1"/>
                </a:solidFill>
              </a:defRPr>
            </a:lvl1pPr>
          </a:lstStyle>
          <a:p>
            <a:pPr lvl="0"/>
            <a:r>
              <a:rPr lang="en-US"/>
              <a:t>Click to edit Master text styles</a:t>
            </a:r>
          </a:p>
        </p:txBody>
      </p:sp>
      <p:sp>
        <p:nvSpPr>
          <p:cNvPr id="14" name="Table Placeholder 13">
            <a:extLst>
              <a:ext uri="{FF2B5EF4-FFF2-40B4-BE49-F238E27FC236}">
                <a16:creationId xmlns:a16="http://schemas.microsoft.com/office/drawing/2014/main" id="{D270908A-23D5-CD43-8692-062EB0F4A7A9}"/>
              </a:ext>
            </a:extLst>
          </p:cNvPr>
          <p:cNvSpPr>
            <a:spLocks noGrp="1"/>
          </p:cNvSpPr>
          <p:nvPr>
            <p:ph type="tbl" sz="quarter" idx="17"/>
          </p:nvPr>
        </p:nvSpPr>
        <p:spPr>
          <a:xfrm>
            <a:off x="503347" y="2999232"/>
            <a:ext cx="11230899" cy="2680157"/>
          </a:xfrm>
          <a:noFill/>
        </p:spPr>
        <p:txBody>
          <a:bodyPr lIns="228600" tIns="54864" rIns="228600" bIns="0" anchor="ctr"/>
          <a:lstStyle>
            <a:lvl1pPr marL="0" indent="0" algn="ctr">
              <a:buNone/>
              <a:defRPr>
                <a:solidFill>
                  <a:schemeClr val="accent1"/>
                </a:solidFill>
              </a:defRPr>
            </a:lvl1pPr>
          </a:lstStyle>
          <a:p>
            <a:endParaRPr lang="en-US"/>
          </a:p>
        </p:txBody>
      </p:sp>
      <p:sp>
        <p:nvSpPr>
          <p:cNvPr id="10" name="Footer Placeholder 3">
            <a:extLst>
              <a:ext uri="{FF2B5EF4-FFF2-40B4-BE49-F238E27FC236}">
                <a16:creationId xmlns:a16="http://schemas.microsoft.com/office/drawing/2014/main" id="{A91CB174-5B4E-3040-9C32-90B63AD71B46}"/>
              </a:ext>
            </a:extLst>
          </p:cNvPr>
          <p:cNvSpPr>
            <a:spLocks noGrp="1"/>
          </p:cNvSpPr>
          <p:nvPr>
            <p:ph type="ftr" sz="quarter" idx="3"/>
          </p:nvPr>
        </p:nvSpPr>
        <p:spPr>
          <a:xfrm>
            <a:off x="7930558"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endParaRPr lang="en-US"/>
          </a:p>
        </p:txBody>
      </p:sp>
    </p:spTree>
    <p:extLst>
      <p:ext uri="{BB962C8B-B14F-4D97-AF65-F5344CB8AC3E}">
        <p14:creationId xmlns:p14="http://schemas.microsoft.com/office/powerpoint/2010/main" val="617563024"/>
      </p:ext>
    </p:extLst>
  </p:cSld>
  <p:clrMapOvr>
    <a:masterClrMapping/>
  </p:clrMapOvr>
  <p:extLst>
    <p:ext uri="{DCECCB84-F9BA-43D5-87BE-67443E8EF086}">
      <p15:sldGuideLst xmlns:p15="http://schemas.microsoft.com/office/powerpoint/2012/main">
        <p15:guide id="2" orient="horz" pos="3504">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and tab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a:prstGeom prst="rect">
            <a:avLst/>
          </a:prstGeo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4" name="Table Placeholder 3">
            <a:extLst>
              <a:ext uri="{FF2B5EF4-FFF2-40B4-BE49-F238E27FC236}">
                <a16:creationId xmlns:a16="http://schemas.microsoft.com/office/drawing/2014/main" id="{18412AE7-14E8-314D-8735-18215A59D225}"/>
              </a:ext>
            </a:extLst>
          </p:cNvPr>
          <p:cNvSpPr>
            <a:spLocks noGrp="1"/>
          </p:cNvSpPr>
          <p:nvPr>
            <p:ph type="tbl" sz="quarter" idx="14"/>
          </p:nvPr>
        </p:nvSpPr>
        <p:spPr>
          <a:xfrm>
            <a:off x="609600" y="1658112"/>
            <a:ext cx="10972800" cy="4035552"/>
          </a:xfrm>
        </p:spPr>
        <p:txBody>
          <a:bodyPr anchor="ctr"/>
          <a:lstStyle>
            <a:lvl1pPr marL="0" indent="0" algn="ctr">
              <a:buNone/>
              <a:defRPr sz="1200">
                <a:solidFill>
                  <a:schemeClr val="accent1"/>
                </a:solidFill>
              </a:defRPr>
            </a:lvl1pPr>
          </a:lstStyle>
          <a:p>
            <a:endParaRPr lang="en-US"/>
          </a:p>
        </p:txBody>
      </p:sp>
      <p:sp>
        <p:nvSpPr>
          <p:cNvPr id="7" name="Footer Placeholder 3">
            <a:extLst>
              <a:ext uri="{FF2B5EF4-FFF2-40B4-BE49-F238E27FC236}">
                <a16:creationId xmlns:a16="http://schemas.microsoft.com/office/drawing/2014/main" id="{0757D4EE-7E0C-E842-839C-0E9231F5BB1B}"/>
              </a:ext>
            </a:extLst>
          </p:cNvPr>
          <p:cNvSpPr>
            <a:spLocks noGrp="1"/>
          </p:cNvSpPr>
          <p:nvPr>
            <p:ph type="ftr" sz="quarter" idx="3"/>
          </p:nvPr>
        </p:nvSpPr>
        <p:spPr>
          <a:xfrm>
            <a:off x="7930558" y="6241565"/>
            <a:ext cx="3284969" cy="366183"/>
          </a:xfrm>
          <a:prstGeom prst="rect">
            <a:avLst/>
          </a:prstGeom>
        </p:spPr>
        <p:txBody>
          <a:bodyPr vert="horz" lIns="91440" tIns="45720" rIns="91440" bIns="45720" rtlCol="0" anchor="ctr"/>
          <a:lstStyle>
            <a:lvl1pPr algn="r">
              <a:defRPr sz="1067">
                <a:solidFill>
                  <a:schemeClr val="accent1"/>
                </a:solidFill>
              </a:defRPr>
            </a:lvl1pPr>
          </a:lstStyle>
          <a:p>
            <a:endParaRPr lang="en-US"/>
          </a:p>
        </p:txBody>
      </p:sp>
    </p:spTree>
    <p:extLst>
      <p:ext uri="{BB962C8B-B14F-4D97-AF65-F5344CB8AC3E}">
        <p14:creationId xmlns:p14="http://schemas.microsoft.com/office/powerpoint/2010/main" val="842213161"/>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 content, and large p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3" y="469286"/>
            <a:ext cx="5364480" cy="1096841"/>
          </a:xfrm>
        </p:spPr>
        <p:txBody>
          <a:bodyPr/>
          <a:lstStyle>
            <a:lvl1pPr>
              <a:lnSpc>
                <a:spcPct val="100000"/>
              </a:lnSpc>
              <a:defRPr sz="3200"/>
            </a:lvl1pPr>
          </a:lstStyle>
          <a:p>
            <a:r>
              <a:rPr lang="en-US"/>
              <a:t>Click to edit Master title style</a:t>
            </a:r>
          </a:p>
        </p:txBody>
      </p:sp>
      <p:sp>
        <p:nvSpPr>
          <p:cNvPr id="3" name="Content Placeholder 2">
            <a:extLst>
              <a:ext uri="{FF2B5EF4-FFF2-40B4-BE49-F238E27FC236}">
                <a16:creationId xmlns:a16="http://schemas.microsoft.com/office/drawing/2014/main" id="{6FFA7B42-D455-1E4D-9ED5-D09FA229AD73}"/>
              </a:ext>
            </a:extLst>
          </p:cNvPr>
          <p:cNvSpPr>
            <a:spLocks noGrp="1"/>
          </p:cNvSpPr>
          <p:nvPr>
            <p:ph idx="1"/>
          </p:nvPr>
        </p:nvSpPr>
        <p:spPr>
          <a:xfrm>
            <a:off x="499872" y="1828800"/>
            <a:ext cx="5364480" cy="3864696"/>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10064">
              <a:lnSpc>
                <a:spcPct val="100000"/>
              </a:lnSpc>
              <a:spcBef>
                <a:spcPts val="0"/>
              </a:spcBef>
              <a:spcAft>
                <a:spcPts val="800"/>
              </a:spcAft>
              <a:buClr>
                <a:schemeClr val="accent1"/>
              </a:buClr>
              <a:buFont typeface="System Font Regular"/>
              <a:buChar char="-"/>
              <a:tabLst/>
              <a:defRPr sz="1900">
                <a:solidFill>
                  <a:schemeClr val="accent1"/>
                </a:solidFill>
              </a:defRPr>
            </a:lvl2pPr>
            <a:lvl3pPr marL="408507" indent="-118530">
              <a:lnSpc>
                <a:spcPct val="100000"/>
              </a:lnSpc>
              <a:spcBef>
                <a:spcPts val="0"/>
              </a:spcBef>
              <a:spcAft>
                <a:spcPts val="800"/>
              </a:spcAft>
              <a:buClr>
                <a:schemeClr val="accent1"/>
              </a:buClr>
              <a:tabLst/>
              <a:defRPr sz="1600">
                <a:solidFill>
                  <a:schemeClr val="accent1"/>
                </a:solidFill>
              </a:defRPr>
            </a:lvl3pPr>
            <a:lvl4pPr marL="527037" indent="-107948">
              <a:lnSpc>
                <a:spcPct val="100000"/>
              </a:lnSpc>
              <a:spcBef>
                <a:spcPts val="0"/>
              </a:spcBef>
              <a:spcAft>
                <a:spcPts val="800"/>
              </a:spcAft>
              <a:buClr>
                <a:schemeClr val="accent1"/>
              </a:buClr>
              <a:buFont typeface="System Font Regular"/>
              <a:buChar char="-"/>
              <a:tabLst/>
              <a:defRPr sz="1500">
                <a:solidFill>
                  <a:schemeClr val="accent1"/>
                </a:solidFill>
              </a:defRPr>
            </a:lvl4pPr>
            <a:lvl5pPr marL="666734" indent="-118530">
              <a:lnSpc>
                <a:spcPct val="100000"/>
              </a:lnSpc>
              <a:spcBef>
                <a:spcPts val="0"/>
              </a:spcBef>
              <a:spcAft>
                <a:spcPts val="800"/>
              </a:spcAft>
              <a:buClr>
                <a:schemeClr val="accent1"/>
              </a:buClr>
              <a:tabLst/>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2"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5" name="Picture Placeholder 4">
            <a:extLst>
              <a:ext uri="{FF2B5EF4-FFF2-40B4-BE49-F238E27FC236}">
                <a16:creationId xmlns:a16="http://schemas.microsoft.com/office/drawing/2014/main" id="{C345672C-A430-2248-88EB-1CB311F352A6}"/>
              </a:ext>
            </a:extLst>
          </p:cNvPr>
          <p:cNvSpPr>
            <a:spLocks noGrp="1"/>
          </p:cNvSpPr>
          <p:nvPr>
            <p:ph type="pic" sz="quarter" idx="14"/>
          </p:nvPr>
        </p:nvSpPr>
        <p:spPr>
          <a:xfrm>
            <a:off x="6212619" y="1"/>
            <a:ext cx="5979381" cy="6857999"/>
          </a:xfrm>
          <a:solidFill>
            <a:schemeClr val="tx2"/>
          </a:solidFill>
        </p:spPr>
        <p:txBody>
          <a:bodyPr anchor="ctr"/>
          <a:lstStyle>
            <a:lvl1pPr marL="0" indent="0" algn="ctr">
              <a:buNone/>
              <a:defRPr sz="1600"/>
            </a:lvl1pPr>
          </a:lstStyle>
          <a:p>
            <a:endParaRPr lang="en-US"/>
          </a:p>
        </p:txBody>
      </p:sp>
      <p:sp>
        <p:nvSpPr>
          <p:cNvPr id="9" name="Footer Placeholder 3">
            <a:extLst>
              <a:ext uri="{FF2B5EF4-FFF2-40B4-BE49-F238E27FC236}">
                <a16:creationId xmlns:a16="http://schemas.microsoft.com/office/drawing/2014/main" id="{AA237B01-3300-A94F-955A-022A5B7FCC2D}"/>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endParaRPr lang="en-US"/>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a:prstGeom prst="rect">
            <a:avLst/>
          </a:prstGeom>
        </p:spPr>
        <p:txBody>
          <a:bodyPr/>
          <a:lstStyle>
            <a:lvl1pPr>
              <a:defRPr sz="1067">
                <a:solidFill>
                  <a:schemeClr val="bg2"/>
                </a:solidFill>
              </a:defRPr>
            </a:lvl1pPr>
          </a:lstStyle>
          <a:p>
            <a:fld id="{66DE20E4-D496-034F-914D-F7F15B93E95B}" type="slidenum">
              <a:rPr lang="en-US" smtClean="0"/>
              <a:pPr/>
              <a:t>‹#›</a:t>
            </a:fld>
            <a:endParaRPr lang="en-US"/>
          </a:p>
        </p:txBody>
      </p:sp>
    </p:spTree>
    <p:extLst>
      <p:ext uri="{BB962C8B-B14F-4D97-AF65-F5344CB8AC3E}">
        <p14:creationId xmlns:p14="http://schemas.microsoft.com/office/powerpoint/2010/main" val="905882885"/>
      </p:ext>
    </p:extLst>
  </p:cSld>
  <p:clrMapOvr>
    <a:masterClrMapping/>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content, and small p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a:prstGeom prst="rect">
            <a:avLst/>
          </a:prstGeo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2"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5" name="Picture Placeholder 4">
            <a:extLst>
              <a:ext uri="{FF2B5EF4-FFF2-40B4-BE49-F238E27FC236}">
                <a16:creationId xmlns:a16="http://schemas.microsoft.com/office/drawing/2014/main" id="{C345672C-A430-2248-88EB-1CB311F352A6}"/>
              </a:ext>
            </a:extLst>
          </p:cNvPr>
          <p:cNvSpPr>
            <a:spLocks noGrp="1"/>
          </p:cNvSpPr>
          <p:nvPr>
            <p:ph type="pic" sz="quarter" idx="14"/>
          </p:nvPr>
        </p:nvSpPr>
        <p:spPr>
          <a:xfrm>
            <a:off x="6212619" y="1462618"/>
            <a:ext cx="5369781" cy="4596329"/>
          </a:xfrm>
          <a:solidFill>
            <a:schemeClr val="tx2"/>
          </a:solidFill>
        </p:spPr>
        <p:txBody>
          <a:bodyPr anchor="ctr"/>
          <a:lstStyle>
            <a:lvl1pPr marL="0" indent="0" algn="ctr">
              <a:buNone/>
              <a:defRPr sz="1600"/>
            </a:lvl1pPr>
          </a:lstStyle>
          <a:p>
            <a:endParaRPr lang="en-US"/>
          </a:p>
        </p:txBody>
      </p:sp>
      <p:sp>
        <p:nvSpPr>
          <p:cNvPr id="7" name="Content Placeholder 2">
            <a:extLst>
              <a:ext uri="{FF2B5EF4-FFF2-40B4-BE49-F238E27FC236}">
                <a16:creationId xmlns:a16="http://schemas.microsoft.com/office/drawing/2014/main" id="{2B3F8211-32E1-A14E-9058-DC9702739171}"/>
              </a:ext>
            </a:extLst>
          </p:cNvPr>
          <p:cNvSpPr>
            <a:spLocks noGrp="1"/>
          </p:cNvSpPr>
          <p:nvPr>
            <p:ph idx="15"/>
          </p:nvPr>
        </p:nvSpPr>
        <p:spPr>
          <a:xfrm>
            <a:off x="499872" y="1462617"/>
            <a:ext cx="5364480" cy="4231204"/>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3">
            <a:extLst>
              <a:ext uri="{FF2B5EF4-FFF2-40B4-BE49-F238E27FC236}">
                <a16:creationId xmlns:a16="http://schemas.microsoft.com/office/drawing/2014/main" id="{D1101829-B714-6E46-BE01-D5626AC189B8}"/>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endParaRPr lang="en-US"/>
          </a:p>
        </p:txBody>
      </p:sp>
    </p:spTree>
    <p:extLst>
      <p:ext uri="{BB962C8B-B14F-4D97-AF65-F5344CB8AC3E}">
        <p14:creationId xmlns:p14="http://schemas.microsoft.com/office/powerpoint/2010/main" val="76664824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2-line), content, and small pic">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a:prstGeom prst="rect">
            <a:avLst/>
          </a:prstGeo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2"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5" name="Picture Placeholder 4">
            <a:extLst>
              <a:ext uri="{FF2B5EF4-FFF2-40B4-BE49-F238E27FC236}">
                <a16:creationId xmlns:a16="http://schemas.microsoft.com/office/drawing/2014/main" id="{C345672C-A430-2248-88EB-1CB311F352A6}"/>
              </a:ext>
            </a:extLst>
          </p:cNvPr>
          <p:cNvSpPr>
            <a:spLocks noGrp="1"/>
          </p:cNvSpPr>
          <p:nvPr>
            <p:ph type="pic" sz="quarter" idx="14"/>
          </p:nvPr>
        </p:nvSpPr>
        <p:spPr>
          <a:xfrm>
            <a:off x="6212619" y="1827743"/>
            <a:ext cx="5369781" cy="4231204"/>
          </a:xfrm>
          <a:solidFill>
            <a:schemeClr val="tx2"/>
          </a:solidFill>
        </p:spPr>
        <p:txBody>
          <a:bodyPr anchor="ctr"/>
          <a:lstStyle>
            <a:lvl1pPr marL="0" indent="0" algn="ctr">
              <a:buNone/>
              <a:defRPr sz="1600"/>
            </a:lvl1pPr>
          </a:lstStyle>
          <a:p>
            <a:endParaRPr lang="en-US"/>
          </a:p>
        </p:txBody>
      </p:sp>
      <p:sp>
        <p:nvSpPr>
          <p:cNvPr id="7" name="Content Placeholder 2">
            <a:extLst>
              <a:ext uri="{FF2B5EF4-FFF2-40B4-BE49-F238E27FC236}">
                <a16:creationId xmlns:a16="http://schemas.microsoft.com/office/drawing/2014/main" id="{2B3F8211-32E1-A14E-9058-DC9702739171}"/>
              </a:ext>
            </a:extLst>
          </p:cNvPr>
          <p:cNvSpPr>
            <a:spLocks noGrp="1"/>
          </p:cNvSpPr>
          <p:nvPr>
            <p:ph idx="15"/>
          </p:nvPr>
        </p:nvSpPr>
        <p:spPr>
          <a:xfrm>
            <a:off x="499872" y="1828802"/>
            <a:ext cx="5364480" cy="3865021"/>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marL="122764" marR="0" lvl="0" indent="-122764" algn="l" defTabSz="914377" rtl="0" eaLnBrk="1" fontAlgn="auto" latinLnBrk="0" hangingPunct="1">
              <a:lnSpc>
                <a:spcPct val="100000"/>
              </a:lnSpc>
              <a:spcBef>
                <a:spcPts val="400"/>
              </a:spcBef>
              <a:spcAft>
                <a:spcPts val="4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3">
            <a:extLst>
              <a:ext uri="{FF2B5EF4-FFF2-40B4-BE49-F238E27FC236}">
                <a16:creationId xmlns:a16="http://schemas.microsoft.com/office/drawing/2014/main" id="{D1101829-B714-6E46-BE01-D5626AC189B8}"/>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endParaRPr lang="en-US"/>
          </a:p>
        </p:txBody>
      </p:sp>
      <p:sp>
        <p:nvSpPr>
          <p:cNvPr id="9" name="Title 1">
            <a:extLst>
              <a:ext uri="{FF2B5EF4-FFF2-40B4-BE49-F238E27FC236}">
                <a16:creationId xmlns:a16="http://schemas.microsoft.com/office/drawing/2014/main" id="{FD556004-769B-824A-A347-C2C035D1BBE6}"/>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376354745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content, and quo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7AF59D-8535-1140-B29B-79BC2486FF7B}"/>
              </a:ext>
            </a:extLst>
          </p:cNvPr>
          <p:cNvSpPr/>
          <p:nvPr userDrawn="1"/>
        </p:nvSpPr>
        <p:spPr>
          <a:xfrm>
            <a:off x="6989230" y="1577425"/>
            <a:ext cx="4604249" cy="30149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3" name="Content Placeholder 2">
            <a:extLst>
              <a:ext uri="{FF2B5EF4-FFF2-40B4-BE49-F238E27FC236}">
                <a16:creationId xmlns:a16="http://schemas.microsoft.com/office/drawing/2014/main" id="{6FFA7B42-D455-1E4D-9ED5-D09FA229AD73}"/>
              </a:ext>
            </a:extLst>
          </p:cNvPr>
          <p:cNvSpPr>
            <a:spLocks noGrp="1"/>
          </p:cNvSpPr>
          <p:nvPr>
            <p:ph idx="1"/>
          </p:nvPr>
        </p:nvSpPr>
        <p:spPr>
          <a:xfrm>
            <a:off x="499872" y="1462618"/>
            <a:ext cx="5364480" cy="4225577"/>
          </a:xfrm>
        </p:spPr>
        <p:txBody>
          <a:bodyPr/>
          <a:lstStyle>
            <a:lvl1pPr marL="122764" indent="-122764">
              <a:lnSpc>
                <a:spcPct val="100000"/>
              </a:lnSpc>
              <a:spcBef>
                <a:spcPts val="400"/>
              </a:spcBef>
              <a:spcAft>
                <a:spcPts val="800"/>
              </a:spcAft>
              <a:buClr>
                <a:schemeClr val="accent1"/>
              </a:buClr>
              <a:tabLst/>
              <a:defRPr sz="1900">
                <a:solidFill>
                  <a:schemeClr val="accent1"/>
                </a:solidFill>
                <a:latin typeface="+mn-lt"/>
              </a:defRPr>
            </a:lvl1pPr>
            <a:lvl2pPr marL="268811" indent="-129114">
              <a:lnSpc>
                <a:spcPct val="100000"/>
              </a:lnSpc>
              <a:spcBef>
                <a:spcPts val="0"/>
              </a:spcBef>
              <a:spcAft>
                <a:spcPts val="800"/>
              </a:spcAft>
              <a:buClr>
                <a:schemeClr val="accent1"/>
              </a:buClr>
              <a:buFont typeface="System Font Regular"/>
              <a:buChar char="-"/>
              <a:tabLst/>
              <a:defRPr sz="1900">
                <a:solidFill>
                  <a:schemeClr val="accent1"/>
                </a:solidFill>
                <a:latin typeface="+mn-lt"/>
              </a:defRPr>
            </a:lvl2pPr>
            <a:lvl3pPr marL="397923" indent="-118530">
              <a:lnSpc>
                <a:spcPct val="100000"/>
              </a:lnSpc>
              <a:spcBef>
                <a:spcPts val="0"/>
              </a:spcBef>
              <a:spcAft>
                <a:spcPts val="800"/>
              </a:spcAft>
              <a:buClr>
                <a:schemeClr val="accent1"/>
              </a:buClr>
              <a:tabLst/>
              <a:defRPr sz="1600">
                <a:solidFill>
                  <a:schemeClr val="accent1"/>
                </a:solidFill>
                <a:latin typeface="+mn-lt"/>
              </a:defRPr>
            </a:lvl3pPr>
            <a:lvl4pPr marL="527037" indent="-129114">
              <a:lnSpc>
                <a:spcPct val="100000"/>
              </a:lnSpc>
              <a:spcBef>
                <a:spcPts val="0"/>
              </a:spcBef>
              <a:spcAft>
                <a:spcPts val="800"/>
              </a:spcAft>
              <a:buClr>
                <a:schemeClr val="accent1"/>
              </a:buClr>
              <a:buFont typeface="System Font Regular"/>
              <a:buChar char="-"/>
              <a:tabLst/>
              <a:defRPr sz="1500">
                <a:solidFill>
                  <a:schemeClr val="accent1"/>
                </a:solidFill>
                <a:latin typeface="+mn-lt"/>
              </a:defRPr>
            </a:lvl4pPr>
            <a:lvl5pPr marL="666734" indent="-129114">
              <a:lnSpc>
                <a:spcPct val="100000"/>
              </a:lnSpc>
              <a:spcBef>
                <a:spcPts val="0"/>
              </a:spcBef>
              <a:spcAft>
                <a:spcPts val="800"/>
              </a:spcAft>
              <a:buClr>
                <a:schemeClr val="accent1"/>
              </a:buClr>
              <a:tabLst/>
              <a:defRPr sz="1400">
                <a:solidFill>
                  <a:schemeClr val="accent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a:prstGeom prst="rect">
            <a:avLst/>
          </a:prstGeo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0"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Text Placeholder 28">
            <a:extLst>
              <a:ext uri="{FF2B5EF4-FFF2-40B4-BE49-F238E27FC236}">
                <a16:creationId xmlns:a16="http://schemas.microsoft.com/office/drawing/2014/main" id="{8FF7021F-BE12-C345-B1FB-F328D09E0C8F}"/>
              </a:ext>
            </a:extLst>
          </p:cNvPr>
          <p:cNvSpPr>
            <a:spLocks noGrp="1"/>
          </p:cNvSpPr>
          <p:nvPr>
            <p:ph type="body" sz="quarter" idx="19"/>
          </p:nvPr>
        </p:nvSpPr>
        <p:spPr>
          <a:xfrm>
            <a:off x="7126515" y="1746568"/>
            <a:ext cx="4325259" cy="2845835"/>
          </a:xfrm>
        </p:spPr>
        <p:txBody>
          <a:bodyPr/>
          <a:lstStyle>
            <a:lvl1pPr marL="0" indent="0" algn="l">
              <a:buNone/>
              <a:defRPr sz="2667" b="1" spc="0" baseline="0">
                <a:solidFill>
                  <a:schemeClr val="accent1"/>
                </a:solidFill>
                <a:latin typeface="Georgia" panose="02040502050405020303" pitchFamily="18" charset="0"/>
              </a:defRPr>
            </a:lvl1pPr>
            <a:lvl2pPr marL="160863" indent="0">
              <a:buNone/>
              <a:defRPr sz="9600">
                <a:latin typeface="Georgia" panose="02040502050405020303" pitchFamily="18" charset="0"/>
              </a:defRPr>
            </a:lvl2pPr>
            <a:lvl3pPr marL="391574" indent="0">
              <a:buNone/>
              <a:defRPr sz="9600">
                <a:latin typeface="Georgia" panose="02040502050405020303" pitchFamily="18" charset="0"/>
              </a:defRPr>
            </a:lvl3pPr>
            <a:lvl4pPr marL="539736" indent="0">
              <a:buNone/>
              <a:defRPr sz="9600">
                <a:latin typeface="Georgia" panose="02040502050405020303" pitchFamily="18" charset="0"/>
              </a:defRPr>
            </a:lvl4pPr>
            <a:lvl5pPr marL="770447" indent="0">
              <a:buNone/>
              <a:defRPr sz="9600">
                <a:latin typeface="Georgia" panose="02040502050405020303" pitchFamily="18" charset="0"/>
              </a:defRPr>
            </a:lvl5pPr>
          </a:lstStyle>
          <a:p>
            <a:pPr lvl="0"/>
            <a:r>
              <a:rPr lang="en-US"/>
              <a:t>Click</a:t>
            </a:r>
          </a:p>
        </p:txBody>
      </p:sp>
      <p:sp>
        <p:nvSpPr>
          <p:cNvPr id="11" name="Footer Placeholder 3">
            <a:extLst>
              <a:ext uri="{FF2B5EF4-FFF2-40B4-BE49-F238E27FC236}">
                <a16:creationId xmlns:a16="http://schemas.microsoft.com/office/drawing/2014/main" id="{9D672EDB-2656-3845-AED8-A0E11A74F037}"/>
              </a:ext>
            </a:extLst>
          </p:cNvPr>
          <p:cNvSpPr>
            <a:spLocks noGrp="1"/>
          </p:cNvSpPr>
          <p:nvPr>
            <p:ph type="ftr" sz="quarter" idx="3"/>
          </p:nvPr>
        </p:nvSpPr>
        <p:spPr>
          <a:xfrm>
            <a:off x="7936346" y="6241565"/>
            <a:ext cx="3281821" cy="366183"/>
          </a:xfrm>
          <a:prstGeom prst="rect">
            <a:avLst/>
          </a:prstGeom>
        </p:spPr>
        <p:txBody>
          <a:bodyPr vert="horz" lIns="91440" tIns="45720" rIns="91440" bIns="45720" rtlCol="0" anchor="ctr"/>
          <a:lstStyle>
            <a:lvl1pPr algn="r">
              <a:defRPr sz="1067">
                <a:solidFill>
                  <a:schemeClr val="accent1"/>
                </a:solidFill>
              </a:defRPr>
            </a:lvl1pPr>
          </a:lstStyle>
          <a:p>
            <a:endParaRPr lang="en-US"/>
          </a:p>
        </p:txBody>
      </p:sp>
    </p:spTree>
    <p:extLst>
      <p:ext uri="{BB962C8B-B14F-4D97-AF65-F5344CB8AC3E}">
        <p14:creationId xmlns:p14="http://schemas.microsoft.com/office/powerpoint/2010/main" val="42954813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2 line), content, and quo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7AF59D-8535-1140-B29B-79BC2486FF7B}"/>
              </a:ext>
            </a:extLst>
          </p:cNvPr>
          <p:cNvSpPr/>
          <p:nvPr userDrawn="1"/>
        </p:nvSpPr>
        <p:spPr>
          <a:xfrm>
            <a:off x="6989230" y="1959612"/>
            <a:ext cx="4604249" cy="30149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a:prstGeom prst="rect">
            <a:avLst/>
          </a:prstGeo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0" y="5693822"/>
            <a:ext cx="5364480"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Text Placeholder 28">
            <a:extLst>
              <a:ext uri="{FF2B5EF4-FFF2-40B4-BE49-F238E27FC236}">
                <a16:creationId xmlns:a16="http://schemas.microsoft.com/office/drawing/2014/main" id="{8FF7021F-BE12-C345-B1FB-F328D09E0C8F}"/>
              </a:ext>
            </a:extLst>
          </p:cNvPr>
          <p:cNvSpPr>
            <a:spLocks noGrp="1"/>
          </p:cNvSpPr>
          <p:nvPr>
            <p:ph type="body" sz="quarter" idx="19"/>
          </p:nvPr>
        </p:nvSpPr>
        <p:spPr>
          <a:xfrm>
            <a:off x="7126515" y="2128754"/>
            <a:ext cx="4325259" cy="2845835"/>
          </a:xfrm>
        </p:spPr>
        <p:txBody>
          <a:bodyPr/>
          <a:lstStyle>
            <a:lvl1pPr marL="0" indent="0" algn="l">
              <a:buNone/>
              <a:defRPr sz="2667" b="1" spc="0" baseline="0">
                <a:solidFill>
                  <a:schemeClr val="accent1"/>
                </a:solidFill>
                <a:latin typeface="Georgia" panose="02040502050405020303" pitchFamily="18" charset="0"/>
              </a:defRPr>
            </a:lvl1pPr>
            <a:lvl2pPr marL="160863" indent="0">
              <a:buNone/>
              <a:defRPr sz="9600">
                <a:latin typeface="Georgia" panose="02040502050405020303" pitchFamily="18" charset="0"/>
              </a:defRPr>
            </a:lvl2pPr>
            <a:lvl3pPr marL="391574" indent="0">
              <a:buNone/>
              <a:defRPr sz="9600">
                <a:latin typeface="Georgia" panose="02040502050405020303" pitchFamily="18" charset="0"/>
              </a:defRPr>
            </a:lvl3pPr>
            <a:lvl4pPr marL="539736" indent="0">
              <a:buNone/>
              <a:defRPr sz="9600">
                <a:latin typeface="Georgia" panose="02040502050405020303" pitchFamily="18" charset="0"/>
              </a:defRPr>
            </a:lvl4pPr>
            <a:lvl5pPr marL="770447" indent="0">
              <a:buNone/>
              <a:defRPr sz="9600">
                <a:latin typeface="Georgia" panose="02040502050405020303" pitchFamily="18" charset="0"/>
              </a:defRPr>
            </a:lvl5pPr>
          </a:lstStyle>
          <a:p>
            <a:pPr lvl="0"/>
            <a:r>
              <a:rPr lang="en-US"/>
              <a:t>Click</a:t>
            </a:r>
          </a:p>
        </p:txBody>
      </p:sp>
      <p:sp>
        <p:nvSpPr>
          <p:cNvPr id="11" name="Footer Placeholder 3">
            <a:extLst>
              <a:ext uri="{FF2B5EF4-FFF2-40B4-BE49-F238E27FC236}">
                <a16:creationId xmlns:a16="http://schemas.microsoft.com/office/drawing/2014/main" id="{9D672EDB-2656-3845-AED8-A0E11A74F037}"/>
              </a:ext>
            </a:extLst>
          </p:cNvPr>
          <p:cNvSpPr>
            <a:spLocks noGrp="1"/>
          </p:cNvSpPr>
          <p:nvPr>
            <p:ph type="ftr" sz="quarter" idx="3"/>
          </p:nvPr>
        </p:nvSpPr>
        <p:spPr>
          <a:xfrm>
            <a:off x="7936346" y="6241565"/>
            <a:ext cx="3281821" cy="366183"/>
          </a:xfrm>
          <a:prstGeom prst="rect">
            <a:avLst/>
          </a:prstGeom>
        </p:spPr>
        <p:txBody>
          <a:bodyPr vert="horz" lIns="91440" tIns="45720" rIns="91440" bIns="45720" rtlCol="0" anchor="ctr"/>
          <a:lstStyle>
            <a:lvl1pPr algn="r">
              <a:defRPr sz="1067">
                <a:solidFill>
                  <a:schemeClr val="accent1"/>
                </a:solidFill>
              </a:defRPr>
            </a:lvl1pPr>
          </a:lstStyle>
          <a:p>
            <a:endParaRPr lang="en-US"/>
          </a:p>
        </p:txBody>
      </p:sp>
      <p:sp>
        <p:nvSpPr>
          <p:cNvPr id="9" name="Content Placeholder 2">
            <a:extLst>
              <a:ext uri="{FF2B5EF4-FFF2-40B4-BE49-F238E27FC236}">
                <a16:creationId xmlns:a16="http://schemas.microsoft.com/office/drawing/2014/main" id="{6D16490D-0665-6F4D-9A29-A4051903B1F7}"/>
              </a:ext>
            </a:extLst>
          </p:cNvPr>
          <p:cNvSpPr>
            <a:spLocks noGrp="1"/>
          </p:cNvSpPr>
          <p:nvPr>
            <p:ph idx="15"/>
          </p:nvPr>
        </p:nvSpPr>
        <p:spPr>
          <a:xfrm>
            <a:off x="499872" y="1828800"/>
            <a:ext cx="5364480" cy="3865021"/>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marL="122764" marR="0" lvl="0" indent="-122764" algn="l" defTabSz="914377" rtl="0" eaLnBrk="1" fontAlgn="auto" latinLnBrk="0" hangingPunct="1">
              <a:lnSpc>
                <a:spcPct val="100000"/>
              </a:lnSpc>
              <a:spcBef>
                <a:spcPts val="400"/>
              </a:spcBef>
              <a:spcAft>
                <a:spcPts val="4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43AA5499-0B30-3845-8F4C-708EA873253C}"/>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571246302"/>
      </p:ext>
    </p:extLst>
  </p:cSld>
  <p:clrMapOvr>
    <a:masterClrMapping/>
  </p:clrMapOvr>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content and char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a:prstGeom prst="rect">
            <a:avLst/>
          </a:prstGeo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6400800" y="1426464"/>
            <a:ext cx="5181600" cy="4291584"/>
          </a:xfrm>
        </p:spPr>
        <p:txBody>
          <a:bodyPr anchor="ctr"/>
          <a:lstStyle>
            <a:lvl1pPr marL="0" indent="0" algn="ctr">
              <a:buNone/>
              <a:defRPr sz="1200">
                <a:solidFill>
                  <a:schemeClr val="accent1"/>
                </a:solidFill>
              </a:defRPr>
            </a:lvl1pPr>
          </a:lstStyle>
          <a:p>
            <a:endParaRPr lang="en-US"/>
          </a:p>
        </p:txBody>
      </p:sp>
      <p:sp>
        <p:nvSpPr>
          <p:cNvPr id="21" name="Content Placeholder 2">
            <a:extLst>
              <a:ext uri="{FF2B5EF4-FFF2-40B4-BE49-F238E27FC236}">
                <a16:creationId xmlns:a16="http://schemas.microsoft.com/office/drawing/2014/main" id="{7584C915-AEBA-9E46-B545-D476DC3D7F89}"/>
              </a:ext>
            </a:extLst>
          </p:cNvPr>
          <p:cNvSpPr>
            <a:spLocks noGrp="1"/>
          </p:cNvSpPr>
          <p:nvPr>
            <p:ph idx="15"/>
          </p:nvPr>
        </p:nvSpPr>
        <p:spPr>
          <a:xfrm>
            <a:off x="499872" y="1462617"/>
            <a:ext cx="5364480" cy="4231204"/>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Footer Placeholder 3">
            <a:extLst>
              <a:ext uri="{FF2B5EF4-FFF2-40B4-BE49-F238E27FC236}">
                <a16:creationId xmlns:a16="http://schemas.microsoft.com/office/drawing/2014/main" id="{593C8B9C-2327-2A43-9C91-A40CC38C2125}"/>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endParaRPr lang="en-US"/>
          </a:p>
        </p:txBody>
      </p:sp>
    </p:spTree>
    <p:extLst>
      <p:ext uri="{BB962C8B-B14F-4D97-AF65-F5344CB8AC3E}">
        <p14:creationId xmlns:p14="http://schemas.microsoft.com/office/powerpoint/2010/main" val="167607268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2-line), content and chart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a:prstGeom prst="rect">
            <a:avLst/>
          </a:prstGeo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6400800" y="1792224"/>
            <a:ext cx="5181600" cy="3901440"/>
          </a:xfrm>
        </p:spPr>
        <p:txBody>
          <a:bodyPr anchor="ctr"/>
          <a:lstStyle>
            <a:lvl1pPr marL="0" indent="0" algn="ctr">
              <a:buNone/>
              <a:defRPr sz="1200">
                <a:solidFill>
                  <a:schemeClr val="accent1"/>
                </a:solidFill>
              </a:defRPr>
            </a:lvl1pPr>
          </a:lstStyle>
          <a:p>
            <a:endParaRPr lang="en-US"/>
          </a:p>
        </p:txBody>
      </p:sp>
      <p:sp>
        <p:nvSpPr>
          <p:cNvPr id="20" name="Footer Placeholder 3">
            <a:extLst>
              <a:ext uri="{FF2B5EF4-FFF2-40B4-BE49-F238E27FC236}">
                <a16:creationId xmlns:a16="http://schemas.microsoft.com/office/drawing/2014/main" id="{593C8B9C-2327-2A43-9C91-A40CC38C2125}"/>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endParaRPr lang="en-US"/>
          </a:p>
        </p:txBody>
      </p:sp>
      <p:sp>
        <p:nvSpPr>
          <p:cNvPr id="50" name="Content Placeholder 2">
            <a:extLst>
              <a:ext uri="{FF2B5EF4-FFF2-40B4-BE49-F238E27FC236}">
                <a16:creationId xmlns:a16="http://schemas.microsoft.com/office/drawing/2014/main" id="{254BAD4D-A958-A440-B45A-D94955E74A05}"/>
              </a:ext>
            </a:extLst>
          </p:cNvPr>
          <p:cNvSpPr>
            <a:spLocks noGrp="1"/>
          </p:cNvSpPr>
          <p:nvPr>
            <p:ph idx="15"/>
          </p:nvPr>
        </p:nvSpPr>
        <p:spPr>
          <a:xfrm>
            <a:off x="499872" y="1828802"/>
            <a:ext cx="5364480" cy="3865021"/>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marL="122764" marR="0" lvl="0" indent="-122764" algn="l" defTabSz="914377" rtl="0" eaLnBrk="1" fontAlgn="auto" latinLnBrk="0" hangingPunct="1">
              <a:lnSpc>
                <a:spcPct val="100000"/>
              </a:lnSpc>
              <a:spcBef>
                <a:spcPts val="400"/>
              </a:spcBef>
              <a:spcAft>
                <a:spcPts val="4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 name="Title 1">
            <a:extLst>
              <a:ext uri="{FF2B5EF4-FFF2-40B4-BE49-F238E27FC236}">
                <a16:creationId xmlns:a16="http://schemas.microsoft.com/office/drawing/2014/main" id="{30378E39-EE63-5F43-BA84-E27BA0E2F43D}"/>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122585645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content and char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19430-9D19-E74B-A985-0DFB9C995A6C}"/>
              </a:ext>
            </a:extLst>
          </p:cNvPr>
          <p:cNvSpPr>
            <a:spLocks noGrp="1"/>
          </p:cNvSpPr>
          <p:nvPr>
            <p:ph type="title"/>
          </p:nvPr>
        </p:nvSpPr>
        <p:spPr>
          <a:xfrm>
            <a:off x="517234" y="469286"/>
            <a:ext cx="11096132" cy="633457"/>
          </a:xfrm>
        </p:spPr>
        <p:txBody>
          <a:bodyPr/>
          <a:lstStyle>
            <a:lvl1pPr>
              <a:lnSpc>
                <a:spcPct val="100000"/>
              </a:lnSpc>
              <a:defRPr sz="3200"/>
            </a:lvl1pPr>
          </a:lstStyle>
          <a:p>
            <a:r>
              <a:rPr lang="en-US"/>
              <a:t>Click to edit Master title style</a:t>
            </a:r>
          </a:p>
        </p:txBody>
      </p:sp>
      <p:sp>
        <p:nvSpPr>
          <p:cNvPr id="3" name="Content Placeholder 2">
            <a:extLst>
              <a:ext uri="{FF2B5EF4-FFF2-40B4-BE49-F238E27FC236}">
                <a16:creationId xmlns:a16="http://schemas.microsoft.com/office/drawing/2014/main" id="{6FFA7B42-D455-1E4D-9ED5-D09FA229AD73}"/>
              </a:ext>
            </a:extLst>
          </p:cNvPr>
          <p:cNvSpPr>
            <a:spLocks noGrp="1"/>
          </p:cNvSpPr>
          <p:nvPr>
            <p:ph idx="1"/>
          </p:nvPr>
        </p:nvSpPr>
        <p:spPr>
          <a:xfrm>
            <a:off x="499873" y="1463041"/>
            <a:ext cx="4702895" cy="4225577"/>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58227" indent="-112181">
              <a:lnSpc>
                <a:spcPct val="100000"/>
              </a:lnSpc>
              <a:spcBef>
                <a:spcPts val="0"/>
              </a:spcBef>
              <a:spcAft>
                <a:spcPts val="800"/>
              </a:spcAft>
              <a:buClr>
                <a:schemeClr val="accent1"/>
              </a:buClr>
              <a:buFont typeface="System Font Regular"/>
              <a:buChar char="-"/>
              <a:tabLst/>
              <a:defRPr sz="1900">
                <a:solidFill>
                  <a:schemeClr val="accent1"/>
                </a:solidFill>
              </a:defRPr>
            </a:lvl2pPr>
            <a:lvl3pPr marL="376757" indent="-107948">
              <a:lnSpc>
                <a:spcPct val="100000"/>
              </a:lnSpc>
              <a:spcBef>
                <a:spcPts val="0"/>
              </a:spcBef>
              <a:spcAft>
                <a:spcPts val="800"/>
              </a:spcAft>
              <a:buClr>
                <a:schemeClr val="accent1"/>
              </a:buClr>
              <a:tabLst/>
              <a:defRPr sz="1600">
                <a:solidFill>
                  <a:schemeClr val="accent1"/>
                </a:solidFill>
              </a:defRPr>
            </a:lvl3pPr>
            <a:lvl4pPr marL="484705" indent="-107948">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118530">
              <a:lnSpc>
                <a:spcPct val="100000"/>
              </a:lnSpc>
              <a:spcBef>
                <a:spcPts val="0"/>
              </a:spcBef>
              <a:spcAft>
                <a:spcPts val="800"/>
              </a:spcAft>
              <a:buClr>
                <a:schemeClr val="accent1"/>
              </a:buClr>
              <a:tabLst/>
              <a:defRPr sz="1400">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a:prstGeom prst="rect">
            <a:avLst/>
          </a:prstGeo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5393267" y="1461449"/>
            <a:ext cx="6278880" cy="4218432"/>
          </a:xfrm>
        </p:spPr>
        <p:txBody>
          <a:bodyPr anchor="ctr"/>
          <a:lstStyle>
            <a:lvl1pPr marL="0" indent="0" algn="ctr">
              <a:buNone/>
              <a:defRPr sz="1200">
                <a:solidFill>
                  <a:schemeClr val="accent1"/>
                </a:solidFill>
              </a:defRPr>
            </a:lvl1pPr>
          </a:lstStyle>
          <a:p>
            <a:endParaRPr lang="en-US"/>
          </a:p>
        </p:txBody>
      </p:sp>
      <p:sp>
        <p:nvSpPr>
          <p:cNvPr id="28" name="Footer Placeholder 3">
            <a:extLst>
              <a:ext uri="{FF2B5EF4-FFF2-40B4-BE49-F238E27FC236}">
                <a16:creationId xmlns:a16="http://schemas.microsoft.com/office/drawing/2014/main" id="{73CCDD9D-AE73-5B4E-8E6D-1B5B9FA6A313}"/>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endParaRPr lang="en-US"/>
          </a:p>
        </p:txBody>
      </p:sp>
    </p:spTree>
    <p:extLst>
      <p:ext uri="{BB962C8B-B14F-4D97-AF65-F5344CB8AC3E}">
        <p14:creationId xmlns:p14="http://schemas.microsoft.com/office/powerpoint/2010/main" val="3193747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tex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7234" y="469286"/>
            <a:ext cx="9681295" cy="732508"/>
          </a:xfrm>
        </p:spPr>
        <p:txBody>
          <a:bodyPr vert="horz" lIns="91440" tIns="45720" rIns="91440" bIns="45720" rtlCol="0" anchor="t" anchorCtr="0">
            <a:noAutofit/>
          </a:bodyPr>
          <a:lstStyle>
            <a:lvl1pPr>
              <a:lnSpc>
                <a:spcPct val="100000"/>
              </a:lnSpc>
              <a:defRPr lang="en-US"/>
            </a:lvl1pPr>
          </a:lstStyle>
          <a:p>
            <a:pPr lvl="0"/>
            <a:r>
              <a:rPr lang="en-US"/>
              <a:t>Click to add title</a:t>
            </a:r>
          </a:p>
        </p:txBody>
      </p:sp>
      <p:sp>
        <p:nvSpPr>
          <p:cNvPr id="6" name="Slide Number Placeholder 5"/>
          <p:cNvSpPr>
            <a:spLocks noGrp="1"/>
          </p:cNvSpPr>
          <p:nvPr>
            <p:ph type="sldNum" sz="quarter" idx="12"/>
          </p:nvPr>
        </p:nvSpPr>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40470" y="6241565"/>
            <a:ext cx="3273859" cy="366183"/>
          </a:xfrm>
          <a:prstGeom prst="rect">
            <a:avLst/>
          </a:prstGeom>
        </p:spPr>
        <p:txBody>
          <a:bodyPr vert="horz" lIns="91440" tIns="45720" rIns="91440" bIns="45720" rtlCol="0" anchor="ctr"/>
          <a:lstStyle>
            <a:lvl1pPr algn="r">
              <a:defRPr sz="1067">
                <a:solidFill>
                  <a:schemeClr val="accent1"/>
                </a:solidFill>
              </a:defRPr>
            </a:lvl1pPr>
          </a:lstStyle>
          <a:p>
            <a:r>
              <a:rPr lang="en-US"/>
              <a:t>Type Division Name here</a:t>
            </a:r>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499873" y="1498998"/>
            <a:ext cx="9681295" cy="4527549"/>
          </a:xfrm>
        </p:spPr>
        <p:txBody>
          <a:bodyPr/>
          <a:lstStyle>
            <a:lvl1pPr marL="152396" indent="-152396">
              <a:spcBef>
                <a:spcPts val="400"/>
              </a:spcBef>
              <a:spcAft>
                <a:spcPts val="800"/>
              </a:spcAft>
              <a:buClr>
                <a:schemeClr val="accent1"/>
              </a:buClr>
              <a:tabLst/>
              <a:defRPr sz="1900"/>
            </a:lvl1pPr>
            <a:lvl2pPr marL="289977" indent="-131230">
              <a:spcBef>
                <a:spcPts val="0"/>
              </a:spcBef>
              <a:spcAft>
                <a:spcPts val="800"/>
              </a:spcAft>
              <a:buClr>
                <a:schemeClr val="accent1"/>
              </a:buClr>
              <a:tabLst/>
              <a:defRPr sz="1900"/>
            </a:lvl2pPr>
            <a:lvl3pPr marL="419090" indent="-110064">
              <a:spcBef>
                <a:spcPts val="0"/>
              </a:spcBef>
              <a:spcAft>
                <a:spcPts val="800"/>
              </a:spcAft>
              <a:buClr>
                <a:schemeClr val="accent1"/>
              </a:buClr>
              <a:tabLst/>
              <a:defRPr sz="1600"/>
            </a:lvl3pPr>
            <a:lvl4pPr marL="539737" indent="-120648">
              <a:spcBef>
                <a:spcPts val="0"/>
              </a:spcBef>
              <a:spcAft>
                <a:spcPts val="800"/>
              </a:spcAft>
              <a:buClr>
                <a:schemeClr val="accent1"/>
              </a:buClr>
              <a:tabLst/>
              <a:defRPr sz="1500"/>
            </a:lvl4pPr>
            <a:lvl5pPr marL="658268" indent="-107948">
              <a:spcBef>
                <a:spcPts val="0"/>
              </a:spcBef>
              <a:spcAft>
                <a:spcPts val="800"/>
              </a:spcAft>
              <a:buClr>
                <a:schemeClr val="accent1"/>
              </a:buClr>
              <a:tabLst/>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754837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2-line), content and chart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a:prstGeom prst="rect">
            <a:avLst/>
          </a:prstGeo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5388864" y="1828801"/>
            <a:ext cx="6278880" cy="3864864"/>
          </a:xfrm>
        </p:spPr>
        <p:txBody>
          <a:bodyPr anchor="ctr"/>
          <a:lstStyle>
            <a:lvl1pPr marL="0" indent="0" algn="ctr">
              <a:buNone/>
              <a:defRPr sz="1200">
                <a:solidFill>
                  <a:schemeClr val="accent1"/>
                </a:solidFill>
              </a:defRPr>
            </a:lvl1pPr>
          </a:lstStyle>
          <a:p>
            <a:endParaRPr lang="en-US"/>
          </a:p>
        </p:txBody>
      </p:sp>
      <p:sp>
        <p:nvSpPr>
          <p:cNvPr id="28" name="Footer Placeholder 3">
            <a:extLst>
              <a:ext uri="{FF2B5EF4-FFF2-40B4-BE49-F238E27FC236}">
                <a16:creationId xmlns:a16="http://schemas.microsoft.com/office/drawing/2014/main" id="{73CCDD9D-AE73-5B4E-8E6D-1B5B9FA6A313}"/>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endParaRPr lang="en-US"/>
          </a:p>
        </p:txBody>
      </p:sp>
      <p:sp>
        <p:nvSpPr>
          <p:cNvPr id="63" name="Content Placeholder 2">
            <a:extLst>
              <a:ext uri="{FF2B5EF4-FFF2-40B4-BE49-F238E27FC236}">
                <a16:creationId xmlns:a16="http://schemas.microsoft.com/office/drawing/2014/main" id="{1EF2830B-505D-3247-9562-60314ACE4164}"/>
              </a:ext>
            </a:extLst>
          </p:cNvPr>
          <p:cNvSpPr>
            <a:spLocks noGrp="1"/>
          </p:cNvSpPr>
          <p:nvPr>
            <p:ph idx="15"/>
          </p:nvPr>
        </p:nvSpPr>
        <p:spPr>
          <a:xfrm>
            <a:off x="499873" y="1828802"/>
            <a:ext cx="4702895" cy="3865021"/>
          </a:xfrm>
        </p:spPr>
        <p:txBody>
          <a:bodyPr/>
          <a:lstStyle>
            <a:lvl1pPr marL="122764" indent="-122764">
              <a:lnSpc>
                <a:spcPct val="100000"/>
              </a:lnSpc>
              <a:spcBef>
                <a:spcPts val="400"/>
              </a:spcBef>
              <a:spcAft>
                <a:spcPts val="800"/>
              </a:spcAft>
              <a:buClr>
                <a:schemeClr val="accent1"/>
              </a:buClr>
              <a:tabLst/>
              <a:defRPr sz="1900">
                <a:solidFill>
                  <a:schemeClr val="accent1"/>
                </a:solidFill>
              </a:defRPr>
            </a:lvl1pPr>
            <a:lvl2pPr marL="268811" indent="-122764">
              <a:lnSpc>
                <a:spcPct val="100000"/>
              </a:lnSpc>
              <a:spcBef>
                <a:spcPts val="0"/>
              </a:spcBef>
              <a:spcAft>
                <a:spcPts val="800"/>
              </a:spcAft>
              <a:buClr>
                <a:schemeClr val="accent1"/>
              </a:buClr>
              <a:buFont typeface="System Font Regular"/>
              <a:buChar char="-"/>
              <a:tabLst/>
              <a:defRPr sz="1900">
                <a:solidFill>
                  <a:schemeClr val="accent1"/>
                </a:solidFill>
              </a:defRPr>
            </a:lvl2pPr>
            <a:lvl3pPr marL="387341" indent="-107948">
              <a:lnSpc>
                <a:spcPct val="100000"/>
              </a:lnSpc>
              <a:spcBef>
                <a:spcPts val="0"/>
              </a:spcBef>
              <a:spcAft>
                <a:spcPts val="800"/>
              </a:spcAft>
              <a:buClr>
                <a:schemeClr val="accent1"/>
              </a:buClr>
              <a:tabLst/>
              <a:defRPr sz="1600">
                <a:solidFill>
                  <a:schemeClr val="accent1"/>
                </a:solidFill>
              </a:defRPr>
            </a:lvl3pPr>
            <a:lvl4pPr marL="505871" indent="-118530">
              <a:lnSpc>
                <a:spcPct val="100000"/>
              </a:lnSpc>
              <a:spcBef>
                <a:spcPts val="0"/>
              </a:spcBef>
              <a:spcAft>
                <a:spcPts val="800"/>
              </a:spcAft>
              <a:buClr>
                <a:schemeClr val="accent1"/>
              </a:buClr>
              <a:buFont typeface="System Font Regular"/>
              <a:buChar char="-"/>
              <a:tabLst/>
              <a:defRPr sz="1500">
                <a:solidFill>
                  <a:schemeClr val="accent1"/>
                </a:solidFill>
              </a:defRPr>
            </a:lvl4pPr>
            <a:lvl5pPr marL="613818" indent="-97364">
              <a:lnSpc>
                <a:spcPct val="100000"/>
              </a:lnSpc>
              <a:spcBef>
                <a:spcPts val="0"/>
              </a:spcBef>
              <a:spcAft>
                <a:spcPts val="800"/>
              </a:spcAft>
              <a:buClr>
                <a:schemeClr val="accent1"/>
              </a:buClr>
              <a:tabLst/>
              <a:defRPr sz="1400">
                <a:solidFill>
                  <a:schemeClr val="accent1"/>
                </a:solidFill>
              </a:defRPr>
            </a:lvl5pPr>
          </a:lstStyle>
          <a:p>
            <a:pPr marL="122764" marR="0" lvl="0" indent="-122764" algn="l" defTabSz="914377" rtl="0" eaLnBrk="1" fontAlgn="auto" latinLnBrk="0" hangingPunct="1">
              <a:lnSpc>
                <a:spcPct val="100000"/>
              </a:lnSpc>
              <a:spcBef>
                <a:spcPts val="400"/>
              </a:spcBef>
              <a:spcAft>
                <a:spcPts val="400"/>
              </a:spcAft>
              <a:buClr>
                <a:schemeClr val="accent1"/>
              </a:buClr>
              <a:buSzTx/>
              <a:buFont typeface="Arial" panose="020B0604020202020204" pitchFamily="34" charset="0"/>
              <a:buChar char="•"/>
              <a:tabLst/>
              <a:defRP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4" name="Title 1">
            <a:extLst>
              <a:ext uri="{FF2B5EF4-FFF2-40B4-BE49-F238E27FC236}">
                <a16:creationId xmlns:a16="http://schemas.microsoft.com/office/drawing/2014/main" id="{961B6958-FC02-3943-AAE0-C24A8AD0B6BB}"/>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396574520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content and chart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a:prstGeom prst="rect">
            <a:avLst/>
          </a:prstGeo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512064" y="1280160"/>
            <a:ext cx="11192256" cy="4413504"/>
          </a:xfrm>
        </p:spPr>
        <p:txBody>
          <a:bodyPr anchor="ctr"/>
          <a:lstStyle>
            <a:lvl1pPr marL="0" indent="0" algn="ctr">
              <a:buFont typeface="Arial" panose="020B0604020202020204" pitchFamily="34" charset="0"/>
              <a:buNone/>
              <a:defRPr sz="1200">
                <a:solidFill>
                  <a:schemeClr val="accent1"/>
                </a:solidFill>
              </a:defRPr>
            </a:lvl1pPr>
          </a:lstStyle>
          <a:p>
            <a:endParaRPr lang="en-US"/>
          </a:p>
        </p:txBody>
      </p:sp>
      <p:sp>
        <p:nvSpPr>
          <p:cNvPr id="16" name="Footer Placeholder 3">
            <a:extLst>
              <a:ext uri="{FF2B5EF4-FFF2-40B4-BE49-F238E27FC236}">
                <a16:creationId xmlns:a16="http://schemas.microsoft.com/office/drawing/2014/main" id="{5219E52D-E660-1842-9FA4-3E9C0B97A407}"/>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endParaRPr lang="en-US"/>
          </a:p>
        </p:txBody>
      </p:sp>
      <p:sp>
        <p:nvSpPr>
          <p:cNvPr id="63" name="Title 1">
            <a:extLst>
              <a:ext uri="{FF2B5EF4-FFF2-40B4-BE49-F238E27FC236}">
                <a16:creationId xmlns:a16="http://schemas.microsoft.com/office/drawing/2014/main" id="{9B91C294-EF6A-8D47-BC58-4FB5C91EF5ED}"/>
              </a:ext>
            </a:extLst>
          </p:cNvPr>
          <p:cNvSpPr>
            <a:spLocks noGrp="1"/>
          </p:cNvSpPr>
          <p:nvPr>
            <p:ph type="title" hasCustomPrompt="1"/>
          </p:nvPr>
        </p:nvSpPr>
        <p:spPr>
          <a:xfrm>
            <a:off x="517233" y="469287"/>
            <a:ext cx="11082528" cy="694893"/>
          </a:xfrm>
        </p:spPr>
        <p:txBody>
          <a:bodyPr/>
          <a:lstStyle>
            <a:lvl1pPr>
              <a:lnSpc>
                <a:spcPct val="100000"/>
              </a:lnSpc>
              <a:defRPr sz="3200"/>
            </a:lvl1pPr>
          </a:lstStyle>
          <a:p>
            <a:r>
              <a:rPr lang="en-US"/>
              <a:t>Click to add a title style</a:t>
            </a:r>
          </a:p>
        </p:txBody>
      </p:sp>
    </p:spTree>
    <p:extLst>
      <p:ext uri="{BB962C8B-B14F-4D97-AF65-F5344CB8AC3E}">
        <p14:creationId xmlns:p14="http://schemas.microsoft.com/office/powerpoint/2010/main" val="3042585804"/>
      </p:ext>
    </p:extLst>
  </p:cSld>
  <p:clrMapOvr>
    <a:masterClrMapping/>
  </p:clrMapOvr>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2-line), content and chart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B6D10EE-3796-1048-8D75-5FE9E3D92D9F}"/>
              </a:ext>
            </a:extLst>
          </p:cNvPr>
          <p:cNvSpPr>
            <a:spLocks noGrp="1"/>
          </p:cNvSpPr>
          <p:nvPr>
            <p:ph type="sldNum" sz="quarter" idx="12"/>
          </p:nvPr>
        </p:nvSpPr>
        <p:spPr>
          <a:xfrm>
            <a:off x="11213462" y="6244227"/>
            <a:ext cx="470647" cy="377952"/>
          </a:xfrm>
          <a:prstGeom prst="rect">
            <a:avLst/>
          </a:prstGeom>
        </p:spPr>
        <p:txBody>
          <a:bodyPr/>
          <a:lstStyle>
            <a:lvl1pPr>
              <a:defRPr sz="1067"/>
            </a:lvl1pPr>
          </a:lstStyle>
          <a:p>
            <a:fld id="{66DE20E4-D496-034F-914D-F7F15B93E95B}" type="slidenum">
              <a:rPr lang="en-US" smtClean="0"/>
              <a:pPr/>
              <a:t>‹#›</a:t>
            </a:fld>
            <a:endParaRPr lang="en-US"/>
          </a:p>
        </p:txBody>
      </p:sp>
      <p:sp>
        <p:nvSpPr>
          <p:cNvPr id="8" name="Text Placeholder 12">
            <a:extLst>
              <a:ext uri="{FF2B5EF4-FFF2-40B4-BE49-F238E27FC236}">
                <a16:creationId xmlns:a16="http://schemas.microsoft.com/office/drawing/2014/main" id="{548785B2-1A75-0248-A02D-593644343089}"/>
              </a:ext>
            </a:extLst>
          </p:cNvPr>
          <p:cNvSpPr>
            <a:spLocks noGrp="1"/>
          </p:cNvSpPr>
          <p:nvPr>
            <p:ph type="body" sz="quarter" idx="13" hasCustomPrompt="1"/>
          </p:nvPr>
        </p:nvSpPr>
        <p:spPr>
          <a:xfrm>
            <a:off x="514711" y="5693822"/>
            <a:ext cx="11072348" cy="365125"/>
          </a:xfrm>
          <a:prstGeom prst="rect">
            <a:avLst/>
          </a:prstGeom>
        </p:spPr>
        <p:txBody>
          <a:bodyPr anchor="b"/>
          <a:lstStyle>
            <a:lvl1pPr marL="0" indent="0">
              <a:lnSpc>
                <a:spcPct val="100000"/>
              </a:lnSpc>
              <a:buNone/>
              <a:defRPr sz="933">
                <a:solidFill>
                  <a:schemeClr val="tx2"/>
                </a:solidFill>
              </a:defRPr>
            </a:lvl1pPr>
          </a:lstStyle>
          <a:p>
            <a:pPr lvl="0"/>
            <a:r>
              <a:rPr lang="en-US"/>
              <a:t>Click to edit Footnote </a:t>
            </a:r>
          </a:p>
        </p:txBody>
      </p:sp>
      <p:sp>
        <p:nvSpPr>
          <p:cNvPr id="7" name="Chart Placeholder 6">
            <a:extLst>
              <a:ext uri="{FF2B5EF4-FFF2-40B4-BE49-F238E27FC236}">
                <a16:creationId xmlns:a16="http://schemas.microsoft.com/office/drawing/2014/main" id="{209DBF36-B503-F44A-A373-FAF2B64AFCFF}"/>
              </a:ext>
            </a:extLst>
          </p:cNvPr>
          <p:cNvSpPr>
            <a:spLocks noGrp="1"/>
          </p:cNvSpPr>
          <p:nvPr>
            <p:ph type="chart" sz="quarter" idx="14"/>
          </p:nvPr>
        </p:nvSpPr>
        <p:spPr>
          <a:xfrm>
            <a:off x="512064" y="1670304"/>
            <a:ext cx="11192256" cy="4023360"/>
          </a:xfrm>
        </p:spPr>
        <p:txBody>
          <a:bodyPr anchor="ctr"/>
          <a:lstStyle>
            <a:lvl1pPr marL="0" indent="0" algn="ctr">
              <a:buFont typeface="Arial" panose="020B0604020202020204" pitchFamily="34" charset="0"/>
              <a:buNone/>
              <a:defRPr sz="1200">
                <a:solidFill>
                  <a:schemeClr val="accent1"/>
                </a:solidFill>
              </a:defRPr>
            </a:lvl1pPr>
          </a:lstStyle>
          <a:p>
            <a:endParaRPr lang="en-US"/>
          </a:p>
        </p:txBody>
      </p:sp>
      <p:sp>
        <p:nvSpPr>
          <p:cNvPr id="16" name="Footer Placeholder 3">
            <a:extLst>
              <a:ext uri="{FF2B5EF4-FFF2-40B4-BE49-F238E27FC236}">
                <a16:creationId xmlns:a16="http://schemas.microsoft.com/office/drawing/2014/main" id="{5219E52D-E660-1842-9FA4-3E9C0B97A407}"/>
              </a:ext>
            </a:extLst>
          </p:cNvPr>
          <p:cNvSpPr>
            <a:spLocks noGrp="1"/>
          </p:cNvSpPr>
          <p:nvPr>
            <p:ph type="ftr" sz="quarter" idx="3"/>
          </p:nvPr>
        </p:nvSpPr>
        <p:spPr>
          <a:xfrm>
            <a:off x="7936345" y="6241565"/>
            <a:ext cx="3282903" cy="366183"/>
          </a:xfrm>
          <a:prstGeom prst="rect">
            <a:avLst/>
          </a:prstGeom>
        </p:spPr>
        <p:txBody>
          <a:bodyPr vert="horz" lIns="91440" tIns="45720" rIns="91440" bIns="45720" rtlCol="0" anchor="ctr"/>
          <a:lstStyle>
            <a:lvl1pPr algn="r">
              <a:defRPr sz="1067">
                <a:solidFill>
                  <a:schemeClr val="accent1"/>
                </a:solidFill>
              </a:defRPr>
            </a:lvl1pPr>
          </a:lstStyle>
          <a:p>
            <a:endParaRPr lang="en-US"/>
          </a:p>
        </p:txBody>
      </p:sp>
      <p:sp>
        <p:nvSpPr>
          <p:cNvPr id="63" name="Title 1">
            <a:extLst>
              <a:ext uri="{FF2B5EF4-FFF2-40B4-BE49-F238E27FC236}">
                <a16:creationId xmlns:a16="http://schemas.microsoft.com/office/drawing/2014/main" id="{9B91C294-EF6A-8D47-BC58-4FB5C91EF5ED}"/>
              </a:ext>
            </a:extLst>
          </p:cNvPr>
          <p:cNvSpPr>
            <a:spLocks noGrp="1"/>
          </p:cNvSpPr>
          <p:nvPr>
            <p:ph type="title" hasCustomPrompt="1"/>
          </p:nvPr>
        </p:nvSpPr>
        <p:spPr>
          <a:xfrm>
            <a:off x="517233" y="469286"/>
            <a:ext cx="11082528" cy="1096841"/>
          </a:xfrm>
        </p:spPr>
        <p:txBody>
          <a:bodyPr/>
          <a:lstStyle>
            <a:lvl1pPr>
              <a:lnSpc>
                <a:spcPct val="100000"/>
              </a:lnSpc>
              <a:defRPr sz="3200"/>
            </a:lvl1pPr>
          </a:lstStyle>
          <a:p>
            <a:r>
              <a:rPr lang="en-US"/>
              <a:t>Click to add a title style with a </a:t>
            </a:r>
            <a:br>
              <a:rPr lang="en-US"/>
            </a:br>
            <a:r>
              <a:rPr lang="en-US"/>
              <a:t>two-line headline</a:t>
            </a:r>
          </a:p>
        </p:txBody>
      </p:sp>
    </p:spTree>
    <p:extLst>
      <p:ext uri="{BB962C8B-B14F-4D97-AF65-F5344CB8AC3E}">
        <p14:creationId xmlns:p14="http://schemas.microsoft.com/office/powerpoint/2010/main" val="2324321862"/>
      </p:ext>
    </p:extLst>
  </p:cSld>
  <p:clrMapOvr>
    <a:masterClrMapping/>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p:nvPr>
        </p:nvSpPr>
        <p:spPr>
          <a:xfrm>
            <a:off x="517234" y="469286"/>
            <a:ext cx="11096132" cy="732508"/>
          </a:xfrm>
        </p:spPr>
        <p:txBody>
          <a:bodyPr vert="horz" lIns="91440" tIns="45720" rIns="91440" bIns="45720" rtlCol="0" anchor="t" anchorCtr="0">
            <a:noAutofit/>
          </a:bodyPr>
          <a:lstStyle>
            <a:lvl1pPr>
              <a:lnSpc>
                <a:spcPct val="100000"/>
              </a:lnSpc>
              <a:defRPr lang="en-US"/>
            </a:lvl1pPr>
          </a:lstStyle>
          <a:p>
            <a:pPr lvl="0"/>
            <a:r>
              <a:rPr lang="en-US"/>
              <a:t>Click to edit Master title style</a:t>
            </a:r>
          </a:p>
        </p:txBody>
      </p:sp>
      <p:sp>
        <p:nvSpPr>
          <p:cNvPr id="6" name="Slide Number Placeholder 5"/>
          <p:cNvSpPr>
            <a:spLocks noGrp="1"/>
          </p:cNvSpPr>
          <p:nvPr>
            <p:ph type="sldNum" sz="quarter" idx="12"/>
          </p:nvPr>
        </p:nvSpPr>
        <p:spPr>
          <a:xfrm>
            <a:off x="11214331" y="6387961"/>
            <a:ext cx="470647" cy="374396"/>
          </a:xfrm>
          <a:prstGeom prst="rect">
            <a:avLst/>
          </a:prstGeom>
        </p:spPr>
        <p:txBody>
          <a:bodyPr/>
          <a:lstStyle/>
          <a:p>
            <a:fld id="{90F9BDA0-AF0E-4BA8-B742-3B9C92A3E6FE}" type="slidenum">
              <a:rPr lang="en-US" smtClean="0"/>
              <a:t>‹#›</a:t>
            </a:fld>
            <a:endParaRPr lang="en-US"/>
          </a:p>
        </p:txBody>
      </p:sp>
      <p:sp>
        <p:nvSpPr>
          <p:cNvPr id="5" name="Footer Placeholder 3">
            <a:extLst>
              <a:ext uri="{FF2B5EF4-FFF2-40B4-BE49-F238E27FC236}">
                <a16:creationId xmlns:a16="http://schemas.microsoft.com/office/drawing/2014/main" id="{C6DFF85B-602D-9846-8AE0-BE3B4117F97C}"/>
              </a:ext>
            </a:extLst>
          </p:cNvPr>
          <p:cNvSpPr>
            <a:spLocks noGrp="1"/>
          </p:cNvSpPr>
          <p:nvPr>
            <p:ph type="ftr" sz="quarter" idx="3"/>
          </p:nvPr>
        </p:nvSpPr>
        <p:spPr>
          <a:xfrm>
            <a:off x="7936345" y="6241565"/>
            <a:ext cx="3283772" cy="366183"/>
          </a:xfrm>
          <a:prstGeom prst="rect">
            <a:avLst/>
          </a:prstGeom>
        </p:spPr>
        <p:txBody>
          <a:bodyPr vert="horz" lIns="91440" tIns="45720" rIns="91440" bIns="45720" rtlCol="0" anchor="ctr"/>
          <a:lstStyle>
            <a:lvl1pPr algn="r">
              <a:buClr>
                <a:schemeClr val="accent1"/>
              </a:buClr>
              <a:defRPr sz="1067">
                <a:solidFill>
                  <a:schemeClr val="accent1"/>
                </a:solidFill>
              </a:defRPr>
            </a:lvl1pPr>
          </a:lstStyle>
          <a:p>
            <a:endParaRPr lang="en-US"/>
          </a:p>
        </p:txBody>
      </p:sp>
      <p:sp>
        <p:nvSpPr>
          <p:cNvPr id="8" name="Text Placeholder 7">
            <a:extLst>
              <a:ext uri="{FF2B5EF4-FFF2-40B4-BE49-F238E27FC236}">
                <a16:creationId xmlns:a16="http://schemas.microsoft.com/office/drawing/2014/main" id="{A6BCF2EF-1A2E-5644-AD14-82E90D22A694}"/>
              </a:ext>
            </a:extLst>
          </p:cNvPr>
          <p:cNvSpPr>
            <a:spLocks noGrp="1"/>
          </p:cNvSpPr>
          <p:nvPr>
            <p:ph type="body" sz="quarter" idx="13"/>
          </p:nvPr>
        </p:nvSpPr>
        <p:spPr>
          <a:xfrm>
            <a:off x="2100304" y="1882026"/>
            <a:ext cx="7909277" cy="3093949"/>
          </a:xfrm>
        </p:spPr>
        <p:txBody>
          <a:bodyPr anchor="ctr" anchorCtr="0"/>
          <a:lstStyle>
            <a:lvl1pPr marL="256111" indent="-256111">
              <a:spcBef>
                <a:spcPts val="800"/>
              </a:spcBef>
              <a:spcAft>
                <a:spcPts val="400"/>
              </a:spcAft>
              <a:buClr>
                <a:schemeClr val="accent1"/>
              </a:buClr>
              <a:buFont typeface="+mj-lt"/>
              <a:buAutoNum type="arabicPeriod"/>
              <a:tabLst/>
              <a:defRPr sz="1900"/>
            </a:lvl1pPr>
            <a:lvl2pPr marL="396875" indent="-149225">
              <a:spcBef>
                <a:spcPts val="0"/>
              </a:spcBef>
              <a:spcAft>
                <a:spcPts val="400"/>
              </a:spcAft>
              <a:buClr>
                <a:schemeClr val="accent1"/>
              </a:buClr>
              <a:buFont typeface="Arial" panose="020B0604020202020204" pitchFamily="34" charset="0"/>
              <a:buChar char="•"/>
              <a:tabLst/>
              <a:defRPr sz="1700"/>
            </a:lvl2pPr>
            <a:lvl3pPr marL="520687" indent="-304792">
              <a:spcBef>
                <a:spcPts val="0"/>
              </a:spcBef>
              <a:spcAft>
                <a:spcPts val="400"/>
              </a:spcAft>
              <a:buFont typeface="+mj-lt"/>
              <a:buAutoNum type="arabicPeriod"/>
              <a:defRPr sz="1467"/>
            </a:lvl3pPr>
            <a:lvl4pPr marL="626518" indent="-304792">
              <a:spcBef>
                <a:spcPts val="0"/>
              </a:spcBef>
              <a:spcAft>
                <a:spcPts val="400"/>
              </a:spcAft>
              <a:buFont typeface="+mj-lt"/>
              <a:buAutoNum type="arabicPeriod"/>
              <a:defRPr sz="1400"/>
            </a:lvl4pPr>
            <a:lvl5pPr marL="719649" indent="-304792">
              <a:spcBef>
                <a:spcPts val="0"/>
              </a:spcBef>
              <a:spcAft>
                <a:spcPts val="400"/>
              </a:spcAft>
              <a:buFont typeface="+mj-lt"/>
              <a:buAutoNum type="arabicPeriod"/>
              <a:defRPr sz="1333"/>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789537807"/>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Four sections w/ number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7489855-8317-B94A-AEDA-A5FFAA2CD60C}"/>
              </a:ext>
            </a:extLst>
          </p:cNvPr>
          <p:cNvSpPr>
            <a:spLocks noGrp="1"/>
          </p:cNvSpPr>
          <p:nvPr>
            <p:ph type="sldNum" sz="quarter" idx="10"/>
          </p:nvPr>
        </p:nvSpPr>
        <p:spPr>
          <a:xfrm>
            <a:off x="11214331" y="6387961"/>
            <a:ext cx="470647" cy="374396"/>
          </a:xfrm>
          <a:prstGeom prst="rect">
            <a:avLst/>
          </a:prstGeom>
        </p:spPr>
        <p:txBody>
          <a:bodyPr/>
          <a:lstStyle/>
          <a:p>
            <a:fld id="{66DE20E4-D496-034F-914D-F7F15B93E95B}" type="slidenum">
              <a:rPr lang="en-US" smtClean="0"/>
              <a:pPr/>
              <a:t>‹#›</a:t>
            </a:fld>
            <a:endParaRPr lang="en-US"/>
          </a:p>
        </p:txBody>
      </p:sp>
      <p:cxnSp>
        <p:nvCxnSpPr>
          <p:cNvPr id="5" name="Straight Connector 4">
            <a:extLst>
              <a:ext uri="{FF2B5EF4-FFF2-40B4-BE49-F238E27FC236}">
                <a16:creationId xmlns:a16="http://schemas.microsoft.com/office/drawing/2014/main" id="{45C0617B-A41B-B94F-A8DE-6993D064F9CD}"/>
              </a:ext>
            </a:extLst>
          </p:cNvPr>
          <p:cNvCxnSpPr>
            <a:cxnSpLocks/>
          </p:cNvCxnSpPr>
          <p:nvPr userDrawn="1"/>
        </p:nvCxnSpPr>
        <p:spPr>
          <a:xfrm flipH="1">
            <a:off x="1174582" y="1859644"/>
            <a:ext cx="9842839" cy="0"/>
          </a:xfrm>
          <a:prstGeom prst="line">
            <a:avLst/>
          </a:prstGeom>
          <a:noFill/>
          <a:ln w="9525" cap="flat" cmpd="sng" algn="ctr">
            <a:solidFill>
              <a:schemeClr val="tx2">
                <a:lumMod val="60000"/>
                <a:lumOff val="40000"/>
              </a:schemeClr>
            </a:solidFill>
            <a:prstDash val="solid"/>
          </a:ln>
          <a:effectLst/>
        </p:spPr>
      </p:cxnSp>
      <p:cxnSp>
        <p:nvCxnSpPr>
          <p:cNvPr id="6" name="Straight Connector 5">
            <a:extLst>
              <a:ext uri="{FF2B5EF4-FFF2-40B4-BE49-F238E27FC236}">
                <a16:creationId xmlns:a16="http://schemas.microsoft.com/office/drawing/2014/main" id="{C370CE82-930F-F04F-9C79-0DB4507F891E}"/>
              </a:ext>
            </a:extLst>
          </p:cNvPr>
          <p:cNvCxnSpPr>
            <a:cxnSpLocks/>
          </p:cNvCxnSpPr>
          <p:nvPr userDrawn="1"/>
        </p:nvCxnSpPr>
        <p:spPr>
          <a:xfrm flipH="1">
            <a:off x="1174581" y="3200217"/>
            <a:ext cx="9842840" cy="0"/>
          </a:xfrm>
          <a:prstGeom prst="line">
            <a:avLst/>
          </a:prstGeom>
          <a:noFill/>
          <a:ln w="9525" cap="flat" cmpd="sng" algn="ctr">
            <a:solidFill>
              <a:schemeClr val="tx2">
                <a:lumMod val="60000"/>
                <a:lumOff val="40000"/>
              </a:schemeClr>
            </a:solidFill>
            <a:prstDash val="solid"/>
          </a:ln>
          <a:effectLst/>
        </p:spPr>
      </p:cxnSp>
      <p:cxnSp>
        <p:nvCxnSpPr>
          <p:cNvPr id="7" name="Straight Connector 6">
            <a:extLst>
              <a:ext uri="{FF2B5EF4-FFF2-40B4-BE49-F238E27FC236}">
                <a16:creationId xmlns:a16="http://schemas.microsoft.com/office/drawing/2014/main" id="{3A4F78B3-98DE-5B49-85FD-A2910B7B5517}"/>
              </a:ext>
            </a:extLst>
          </p:cNvPr>
          <p:cNvCxnSpPr>
            <a:cxnSpLocks/>
          </p:cNvCxnSpPr>
          <p:nvPr userDrawn="1"/>
        </p:nvCxnSpPr>
        <p:spPr>
          <a:xfrm flipH="1">
            <a:off x="1174581" y="4540791"/>
            <a:ext cx="9842840" cy="0"/>
          </a:xfrm>
          <a:prstGeom prst="line">
            <a:avLst/>
          </a:prstGeom>
          <a:noFill/>
          <a:ln w="9525" cap="flat" cmpd="sng" algn="ctr">
            <a:solidFill>
              <a:schemeClr val="tx2">
                <a:lumMod val="60000"/>
                <a:lumOff val="40000"/>
              </a:schemeClr>
            </a:solidFill>
            <a:prstDash val="solid"/>
          </a:ln>
          <a:effectLst/>
        </p:spPr>
      </p:cxnSp>
      <p:sp>
        <p:nvSpPr>
          <p:cNvPr id="34" name="Text Placeholder 33">
            <a:extLst>
              <a:ext uri="{FF2B5EF4-FFF2-40B4-BE49-F238E27FC236}">
                <a16:creationId xmlns:a16="http://schemas.microsoft.com/office/drawing/2014/main" id="{9CB06751-CB75-614D-A598-4763478A2CC7}"/>
              </a:ext>
            </a:extLst>
          </p:cNvPr>
          <p:cNvSpPr>
            <a:spLocks noGrp="1"/>
          </p:cNvSpPr>
          <p:nvPr userDrawn="1">
            <p:ph type="body" sz="quarter" idx="12" hasCustomPrompt="1"/>
          </p:nvPr>
        </p:nvSpPr>
        <p:spPr>
          <a:xfrm>
            <a:off x="1174581" y="732592"/>
            <a:ext cx="1072896"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333" b="1">
                <a:solidFill>
                  <a:schemeClr val="accent1"/>
                </a:solidFill>
                <a:latin typeface="+mn-lt"/>
                <a:cs typeface="Times New Roman" panose="02020603050405020304" pitchFamily="18" charset="0"/>
              </a:defRPr>
            </a:lvl1pPr>
            <a:lvl2pPr>
              <a:defRPr sz="5333">
                <a:solidFill>
                  <a:schemeClr val="bg1"/>
                </a:solidFill>
                <a:latin typeface="+mj-lt"/>
              </a:defRPr>
            </a:lvl2pPr>
            <a:lvl3pPr>
              <a:defRPr sz="5333">
                <a:solidFill>
                  <a:schemeClr val="bg1"/>
                </a:solidFill>
                <a:latin typeface="+mj-lt"/>
              </a:defRPr>
            </a:lvl3pPr>
            <a:lvl4pPr>
              <a:defRPr sz="5333">
                <a:solidFill>
                  <a:schemeClr val="bg1"/>
                </a:solidFill>
                <a:latin typeface="+mj-lt"/>
              </a:defRPr>
            </a:lvl4pPr>
            <a:lvl5pPr>
              <a:defRPr sz="5333">
                <a:solidFill>
                  <a:schemeClr val="bg1"/>
                </a:solidFill>
                <a:latin typeface="+mj-lt"/>
              </a:defRPr>
            </a:lvl5pPr>
          </a:lstStyle>
          <a:p>
            <a:pPr lvl="0"/>
            <a:r>
              <a:rPr lang="en-US"/>
              <a:t>#</a:t>
            </a:r>
          </a:p>
        </p:txBody>
      </p:sp>
      <p:sp>
        <p:nvSpPr>
          <p:cNvPr id="35" name="Text Placeholder 33">
            <a:extLst>
              <a:ext uri="{FF2B5EF4-FFF2-40B4-BE49-F238E27FC236}">
                <a16:creationId xmlns:a16="http://schemas.microsoft.com/office/drawing/2014/main" id="{0F5B778C-62CF-294F-A8A7-ADB8D30F7E4B}"/>
              </a:ext>
            </a:extLst>
          </p:cNvPr>
          <p:cNvSpPr>
            <a:spLocks noGrp="1"/>
          </p:cNvSpPr>
          <p:nvPr userDrawn="1">
            <p:ph type="body" sz="quarter" idx="13" hasCustomPrompt="1"/>
          </p:nvPr>
        </p:nvSpPr>
        <p:spPr>
          <a:xfrm>
            <a:off x="1174581" y="2073665"/>
            <a:ext cx="1072896"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333" b="1">
                <a:solidFill>
                  <a:schemeClr val="accent1"/>
                </a:solidFill>
                <a:latin typeface="+mn-lt"/>
                <a:cs typeface="Times New Roman" panose="02020603050405020304" pitchFamily="18" charset="0"/>
              </a:defRPr>
            </a:lvl1pPr>
            <a:lvl2pPr>
              <a:defRPr sz="5333">
                <a:solidFill>
                  <a:schemeClr val="bg1"/>
                </a:solidFill>
                <a:latin typeface="+mj-lt"/>
              </a:defRPr>
            </a:lvl2pPr>
            <a:lvl3pPr>
              <a:defRPr sz="5333">
                <a:solidFill>
                  <a:schemeClr val="bg1"/>
                </a:solidFill>
                <a:latin typeface="+mj-lt"/>
              </a:defRPr>
            </a:lvl3pPr>
            <a:lvl4pPr>
              <a:defRPr sz="5333">
                <a:solidFill>
                  <a:schemeClr val="bg1"/>
                </a:solidFill>
                <a:latin typeface="+mj-lt"/>
              </a:defRPr>
            </a:lvl4pPr>
            <a:lvl5pPr>
              <a:defRPr sz="5333">
                <a:solidFill>
                  <a:schemeClr val="bg1"/>
                </a:solidFill>
                <a:latin typeface="+mj-lt"/>
              </a:defRPr>
            </a:lvl5pPr>
          </a:lstStyle>
          <a:p>
            <a:pPr lvl="0"/>
            <a:r>
              <a:rPr lang="en-US"/>
              <a:t>#</a:t>
            </a:r>
          </a:p>
        </p:txBody>
      </p:sp>
      <p:sp>
        <p:nvSpPr>
          <p:cNvPr id="36" name="Text Placeholder 33">
            <a:extLst>
              <a:ext uri="{FF2B5EF4-FFF2-40B4-BE49-F238E27FC236}">
                <a16:creationId xmlns:a16="http://schemas.microsoft.com/office/drawing/2014/main" id="{0C74DA92-54F5-534D-89FC-7CCB28538954}"/>
              </a:ext>
            </a:extLst>
          </p:cNvPr>
          <p:cNvSpPr>
            <a:spLocks noGrp="1"/>
          </p:cNvSpPr>
          <p:nvPr userDrawn="1">
            <p:ph type="body" sz="quarter" idx="14" hasCustomPrompt="1"/>
          </p:nvPr>
        </p:nvSpPr>
        <p:spPr>
          <a:xfrm>
            <a:off x="1174581" y="3414239"/>
            <a:ext cx="1072896"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333" b="1">
                <a:solidFill>
                  <a:schemeClr val="accent1"/>
                </a:solidFill>
                <a:latin typeface="+mn-lt"/>
                <a:cs typeface="Times New Roman" panose="02020603050405020304" pitchFamily="18" charset="0"/>
              </a:defRPr>
            </a:lvl1pPr>
            <a:lvl2pPr>
              <a:defRPr sz="5333">
                <a:solidFill>
                  <a:schemeClr val="bg1"/>
                </a:solidFill>
                <a:latin typeface="+mj-lt"/>
              </a:defRPr>
            </a:lvl2pPr>
            <a:lvl3pPr>
              <a:defRPr sz="5333">
                <a:solidFill>
                  <a:schemeClr val="bg1"/>
                </a:solidFill>
                <a:latin typeface="+mj-lt"/>
              </a:defRPr>
            </a:lvl3pPr>
            <a:lvl4pPr>
              <a:defRPr sz="5333">
                <a:solidFill>
                  <a:schemeClr val="bg1"/>
                </a:solidFill>
                <a:latin typeface="+mj-lt"/>
              </a:defRPr>
            </a:lvl4pPr>
            <a:lvl5pPr>
              <a:defRPr sz="5333">
                <a:solidFill>
                  <a:schemeClr val="bg1"/>
                </a:solidFill>
                <a:latin typeface="+mj-lt"/>
              </a:defRPr>
            </a:lvl5pPr>
          </a:lstStyle>
          <a:p>
            <a:pPr lvl="0"/>
            <a:r>
              <a:rPr lang="en-US"/>
              <a:t>#</a:t>
            </a:r>
          </a:p>
        </p:txBody>
      </p:sp>
      <p:sp>
        <p:nvSpPr>
          <p:cNvPr id="37" name="Text Placeholder 33">
            <a:extLst>
              <a:ext uri="{FF2B5EF4-FFF2-40B4-BE49-F238E27FC236}">
                <a16:creationId xmlns:a16="http://schemas.microsoft.com/office/drawing/2014/main" id="{9F262C8B-5C7F-B14A-BA25-50C34A7FD288}"/>
              </a:ext>
            </a:extLst>
          </p:cNvPr>
          <p:cNvSpPr>
            <a:spLocks noGrp="1"/>
          </p:cNvSpPr>
          <p:nvPr userDrawn="1">
            <p:ph type="body" sz="quarter" idx="15" hasCustomPrompt="1"/>
          </p:nvPr>
        </p:nvSpPr>
        <p:spPr>
          <a:xfrm>
            <a:off x="1174581" y="4754312"/>
            <a:ext cx="1072896" cy="1072896"/>
          </a:xfrm>
          <a:prstGeom prst="rect">
            <a:avLst/>
          </a:prstGeom>
          <a:noFill/>
        </p:spPr>
        <p:txBody>
          <a:bodyPr wrap="none" lIns="0" tIns="0" rIns="0" bIns="164592" anchor="ctr" anchorCtr="0"/>
          <a:lstStyle>
            <a:lvl1pPr marL="0" indent="0" algn="ctr">
              <a:lnSpc>
                <a:spcPct val="100000"/>
              </a:lnSpc>
              <a:spcBef>
                <a:spcPts val="0"/>
              </a:spcBef>
              <a:spcAft>
                <a:spcPts val="0"/>
              </a:spcAft>
              <a:buNone/>
              <a:defRPr sz="5333" b="1">
                <a:solidFill>
                  <a:schemeClr val="accent1"/>
                </a:solidFill>
                <a:latin typeface="+mn-lt"/>
                <a:cs typeface="Times New Roman" panose="02020603050405020304" pitchFamily="18" charset="0"/>
              </a:defRPr>
            </a:lvl1pPr>
            <a:lvl2pPr>
              <a:defRPr sz="5333">
                <a:solidFill>
                  <a:schemeClr val="bg1"/>
                </a:solidFill>
                <a:latin typeface="+mj-lt"/>
              </a:defRPr>
            </a:lvl2pPr>
            <a:lvl3pPr>
              <a:defRPr sz="5333">
                <a:solidFill>
                  <a:schemeClr val="bg1"/>
                </a:solidFill>
                <a:latin typeface="+mj-lt"/>
              </a:defRPr>
            </a:lvl3pPr>
            <a:lvl4pPr>
              <a:defRPr sz="5333">
                <a:solidFill>
                  <a:schemeClr val="bg1"/>
                </a:solidFill>
                <a:latin typeface="+mj-lt"/>
              </a:defRPr>
            </a:lvl4pPr>
            <a:lvl5pPr>
              <a:defRPr sz="5333">
                <a:solidFill>
                  <a:schemeClr val="bg1"/>
                </a:solidFill>
                <a:latin typeface="+mj-lt"/>
              </a:defRPr>
            </a:lvl5pPr>
          </a:lstStyle>
          <a:p>
            <a:pPr lvl="0"/>
            <a:r>
              <a:rPr lang="en-US"/>
              <a:t>#</a:t>
            </a:r>
          </a:p>
        </p:txBody>
      </p:sp>
      <p:sp>
        <p:nvSpPr>
          <p:cNvPr id="39" name="Text Placeholder 38">
            <a:extLst>
              <a:ext uri="{FF2B5EF4-FFF2-40B4-BE49-F238E27FC236}">
                <a16:creationId xmlns:a16="http://schemas.microsoft.com/office/drawing/2014/main" id="{89565497-DFA6-8648-8348-656B1CD0CB5D}"/>
              </a:ext>
            </a:extLst>
          </p:cNvPr>
          <p:cNvSpPr>
            <a:spLocks noGrp="1"/>
          </p:cNvSpPr>
          <p:nvPr userDrawn="1">
            <p:ph type="body" sz="quarter" idx="16"/>
          </p:nvPr>
        </p:nvSpPr>
        <p:spPr>
          <a:xfrm>
            <a:off x="2564151" y="884540"/>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0" name="Text Placeholder 38">
            <a:extLst>
              <a:ext uri="{FF2B5EF4-FFF2-40B4-BE49-F238E27FC236}">
                <a16:creationId xmlns:a16="http://schemas.microsoft.com/office/drawing/2014/main" id="{B4122E31-736C-8348-B128-1CD0E14E534E}"/>
              </a:ext>
            </a:extLst>
          </p:cNvPr>
          <p:cNvSpPr>
            <a:spLocks noGrp="1"/>
          </p:cNvSpPr>
          <p:nvPr userDrawn="1">
            <p:ph type="body" sz="quarter" idx="17"/>
          </p:nvPr>
        </p:nvSpPr>
        <p:spPr>
          <a:xfrm>
            <a:off x="2564151" y="1178677"/>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1" name="Text Placeholder 38">
            <a:extLst>
              <a:ext uri="{FF2B5EF4-FFF2-40B4-BE49-F238E27FC236}">
                <a16:creationId xmlns:a16="http://schemas.microsoft.com/office/drawing/2014/main" id="{F1C4FB0D-60E5-B34D-8186-8489A2E53B57}"/>
              </a:ext>
            </a:extLst>
          </p:cNvPr>
          <p:cNvSpPr>
            <a:spLocks noGrp="1"/>
          </p:cNvSpPr>
          <p:nvPr userDrawn="1">
            <p:ph type="body" sz="quarter" idx="18"/>
          </p:nvPr>
        </p:nvSpPr>
        <p:spPr>
          <a:xfrm>
            <a:off x="2564151" y="2225112"/>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2" name="Text Placeholder 38">
            <a:extLst>
              <a:ext uri="{FF2B5EF4-FFF2-40B4-BE49-F238E27FC236}">
                <a16:creationId xmlns:a16="http://schemas.microsoft.com/office/drawing/2014/main" id="{8732636F-5A0B-A840-BE79-B043D65D5D3B}"/>
              </a:ext>
            </a:extLst>
          </p:cNvPr>
          <p:cNvSpPr>
            <a:spLocks noGrp="1"/>
          </p:cNvSpPr>
          <p:nvPr userDrawn="1">
            <p:ph type="body" sz="quarter" idx="19"/>
          </p:nvPr>
        </p:nvSpPr>
        <p:spPr>
          <a:xfrm>
            <a:off x="2564151" y="2519249"/>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3" name="Text Placeholder 38">
            <a:extLst>
              <a:ext uri="{FF2B5EF4-FFF2-40B4-BE49-F238E27FC236}">
                <a16:creationId xmlns:a16="http://schemas.microsoft.com/office/drawing/2014/main" id="{C4EA9612-68F2-FE49-9F0D-C26A6F9D5B5B}"/>
              </a:ext>
            </a:extLst>
          </p:cNvPr>
          <p:cNvSpPr>
            <a:spLocks noGrp="1"/>
          </p:cNvSpPr>
          <p:nvPr userDrawn="1">
            <p:ph type="body" sz="quarter" idx="20"/>
          </p:nvPr>
        </p:nvSpPr>
        <p:spPr>
          <a:xfrm>
            <a:off x="2564151" y="3559280"/>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4" name="Text Placeholder 38">
            <a:extLst>
              <a:ext uri="{FF2B5EF4-FFF2-40B4-BE49-F238E27FC236}">
                <a16:creationId xmlns:a16="http://schemas.microsoft.com/office/drawing/2014/main" id="{79BF31A7-530E-1E41-94FC-FA9E7BC6C34C}"/>
              </a:ext>
            </a:extLst>
          </p:cNvPr>
          <p:cNvSpPr>
            <a:spLocks noGrp="1"/>
          </p:cNvSpPr>
          <p:nvPr userDrawn="1">
            <p:ph type="body" sz="quarter" idx="21"/>
          </p:nvPr>
        </p:nvSpPr>
        <p:spPr>
          <a:xfrm>
            <a:off x="2564151" y="3853417"/>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5" name="Text Placeholder 38">
            <a:extLst>
              <a:ext uri="{FF2B5EF4-FFF2-40B4-BE49-F238E27FC236}">
                <a16:creationId xmlns:a16="http://schemas.microsoft.com/office/drawing/2014/main" id="{2FC45632-E38B-EE49-BF1C-ACA50BB521F0}"/>
              </a:ext>
            </a:extLst>
          </p:cNvPr>
          <p:cNvSpPr>
            <a:spLocks noGrp="1"/>
          </p:cNvSpPr>
          <p:nvPr userDrawn="1">
            <p:ph type="body" sz="quarter" idx="22"/>
          </p:nvPr>
        </p:nvSpPr>
        <p:spPr>
          <a:xfrm>
            <a:off x="2564151" y="4899852"/>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6" name="Text Placeholder 38">
            <a:extLst>
              <a:ext uri="{FF2B5EF4-FFF2-40B4-BE49-F238E27FC236}">
                <a16:creationId xmlns:a16="http://schemas.microsoft.com/office/drawing/2014/main" id="{DCE681FC-C488-A04F-8F37-E3BE5F140647}"/>
              </a:ext>
            </a:extLst>
          </p:cNvPr>
          <p:cNvSpPr>
            <a:spLocks noGrp="1"/>
          </p:cNvSpPr>
          <p:nvPr userDrawn="1">
            <p:ph type="body" sz="quarter" idx="23"/>
          </p:nvPr>
        </p:nvSpPr>
        <p:spPr>
          <a:xfrm>
            <a:off x="2564151" y="5193989"/>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51" name="Footer Placeholder 50">
            <a:extLst>
              <a:ext uri="{FF2B5EF4-FFF2-40B4-BE49-F238E27FC236}">
                <a16:creationId xmlns:a16="http://schemas.microsoft.com/office/drawing/2014/main" id="{85A7982A-004D-7745-A737-44A85812F968}"/>
              </a:ext>
            </a:extLst>
          </p:cNvPr>
          <p:cNvSpPr>
            <a:spLocks noGrp="1"/>
          </p:cNvSpPr>
          <p:nvPr>
            <p:ph type="ftr" sz="quarter" idx="25"/>
          </p:nvPr>
        </p:nvSpPr>
        <p:spPr>
          <a:xfrm>
            <a:off x="7914273" y="6387221"/>
            <a:ext cx="3300057" cy="366183"/>
          </a:xfrm>
          <a:prstGeom prst="rect">
            <a:avLst/>
          </a:prstGeom>
        </p:spPr>
        <p:txBody>
          <a:bodyPr/>
          <a:lstStyle/>
          <a:p>
            <a:endParaRPr lang="en-US"/>
          </a:p>
        </p:txBody>
      </p:sp>
    </p:spTree>
    <p:extLst>
      <p:ext uri="{BB962C8B-B14F-4D97-AF65-F5344CB8AC3E}">
        <p14:creationId xmlns:p14="http://schemas.microsoft.com/office/powerpoint/2010/main" val="147821648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Four sections with icon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7489855-8317-B94A-AEDA-A5FFAA2CD60C}"/>
              </a:ext>
            </a:extLst>
          </p:cNvPr>
          <p:cNvSpPr>
            <a:spLocks noGrp="1"/>
          </p:cNvSpPr>
          <p:nvPr>
            <p:ph type="sldNum" sz="quarter" idx="10"/>
          </p:nvPr>
        </p:nvSpPr>
        <p:spPr>
          <a:xfrm>
            <a:off x="11214331" y="6387961"/>
            <a:ext cx="470647" cy="374396"/>
          </a:xfrm>
          <a:prstGeom prst="rect">
            <a:avLst/>
          </a:prstGeom>
        </p:spPr>
        <p:txBody>
          <a:bodyPr/>
          <a:lstStyle/>
          <a:p>
            <a:fld id="{66DE20E4-D496-034F-914D-F7F15B93E95B}" type="slidenum">
              <a:rPr lang="en-US" smtClean="0"/>
              <a:pPr/>
              <a:t>‹#›</a:t>
            </a:fld>
            <a:endParaRPr lang="en-US"/>
          </a:p>
        </p:txBody>
      </p:sp>
      <p:cxnSp>
        <p:nvCxnSpPr>
          <p:cNvPr id="5" name="Straight Connector 4">
            <a:extLst>
              <a:ext uri="{FF2B5EF4-FFF2-40B4-BE49-F238E27FC236}">
                <a16:creationId xmlns:a16="http://schemas.microsoft.com/office/drawing/2014/main" id="{45C0617B-A41B-B94F-A8DE-6993D064F9CD}"/>
              </a:ext>
            </a:extLst>
          </p:cNvPr>
          <p:cNvCxnSpPr>
            <a:cxnSpLocks/>
          </p:cNvCxnSpPr>
          <p:nvPr userDrawn="1"/>
        </p:nvCxnSpPr>
        <p:spPr>
          <a:xfrm flipH="1">
            <a:off x="1174582" y="1859644"/>
            <a:ext cx="9842839" cy="0"/>
          </a:xfrm>
          <a:prstGeom prst="line">
            <a:avLst/>
          </a:prstGeom>
          <a:noFill/>
          <a:ln w="9525" cap="flat" cmpd="sng" algn="ctr">
            <a:solidFill>
              <a:schemeClr val="tx2">
                <a:lumMod val="60000"/>
                <a:lumOff val="40000"/>
              </a:schemeClr>
            </a:solidFill>
            <a:prstDash val="solid"/>
          </a:ln>
          <a:effectLst/>
        </p:spPr>
      </p:cxnSp>
      <p:cxnSp>
        <p:nvCxnSpPr>
          <p:cNvPr id="6" name="Straight Connector 5">
            <a:extLst>
              <a:ext uri="{FF2B5EF4-FFF2-40B4-BE49-F238E27FC236}">
                <a16:creationId xmlns:a16="http://schemas.microsoft.com/office/drawing/2014/main" id="{C370CE82-930F-F04F-9C79-0DB4507F891E}"/>
              </a:ext>
            </a:extLst>
          </p:cNvPr>
          <p:cNvCxnSpPr>
            <a:cxnSpLocks/>
          </p:cNvCxnSpPr>
          <p:nvPr userDrawn="1"/>
        </p:nvCxnSpPr>
        <p:spPr>
          <a:xfrm flipH="1">
            <a:off x="1174581" y="3200217"/>
            <a:ext cx="9842840" cy="0"/>
          </a:xfrm>
          <a:prstGeom prst="line">
            <a:avLst/>
          </a:prstGeom>
          <a:noFill/>
          <a:ln w="9525" cap="flat" cmpd="sng" algn="ctr">
            <a:solidFill>
              <a:schemeClr val="tx2">
                <a:lumMod val="60000"/>
                <a:lumOff val="40000"/>
              </a:schemeClr>
            </a:solidFill>
            <a:prstDash val="solid"/>
          </a:ln>
          <a:effectLst/>
        </p:spPr>
      </p:cxnSp>
      <p:cxnSp>
        <p:nvCxnSpPr>
          <p:cNvPr id="7" name="Straight Connector 6">
            <a:extLst>
              <a:ext uri="{FF2B5EF4-FFF2-40B4-BE49-F238E27FC236}">
                <a16:creationId xmlns:a16="http://schemas.microsoft.com/office/drawing/2014/main" id="{3A4F78B3-98DE-5B49-85FD-A2910B7B5517}"/>
              </a:ext>
            </a:extLst>
          </p:cNvPr>
          <p:cNvCxnSpPr>
            <a:cxnSpLocks/>
          </p:cNvCxnSpPr>
          <p:nvPr userDrawn="1"/>
        </p:nvCxnSpPr>
        <p:spPr>
          <a:xfrm flipH="1">
            <a:off x="1174581" y="4540791"/>
            <a:ext cx="9842840" cy="0"/>
          </a:xfrm>
          <a:prstGeom prst="line">
            <a:avLst/>
          </a:prstGeom>
          <a:noFill/>
          <a:ln w="9525" cap="flat" cmpd="sng" algn="ctr">
            <a:solidFill>
              <a:schemeClr val="tx2">
                <a:lumMod val="60000"/>
                <a:lumOff val="40000"/>
              </a:schemeClr>
            </a:solidFill>
            <a:prstDash val="solid"/>
          </a:ln>
          <a:effectLst/>
        </p:spPr>
      </p:cxnSp>
      <p:sp>
        <p:nvSpPr>
          <p:cNvPr id="39" name="Text Placeholder 38">
            <a:extLst>
              <a:ext uri="{FF2B5EF4-FFF2-40B4-BE49-F238E27FC236}">
                <a16:creationId xmlns:a16="http://schemas.microsoft.com/office/drawing/2014/main" id="{89565497-DFA6-8648-8348-656B1CD0CB5D}"/>
              </a:ext>
            </a:extLst>
          </p:cNvPr>
          <p:cNvSpPr>
            <a:spLocks noGrp="1"/>
          </p:cNvSpPr>
          <p:nvPr userDrawn="1">
            <p:ph type="body" sz="quarter" idx="16"/>
          </p:nvPr>
        </p:nvSpPr>
        <p:spPr>
          <a:xfrm>
            <a:off x="2564151" y="884540"/>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0" name="Text Placeholder 38">
            <a:extLst>
              <a:ext uri="{FF2B5EF4-FFF2-40B4-BE49-F238E27FC236}">
                <a16:creationId xmlns:a16="http://schemas.microsoft.com/office/drawing/2014/main" id="{B4122E31-736C-8348-B128-1CD0E14E534E}"/>
              </a:ext>
            </a:extLst>
          </p:cNvPr>
          <p:cNvSpPr>
            <a:spLocks noGrp="1"/>
          </p:cNvSpPr>
          <p:nvPr userDrawn="1">
            <p:ph type="body" sz="quarter" idx="17"/>
          </p:nvPr>
        </p:nvSpPr>
        <p:spPr>
          <a:xfrm>
            <a:off x="2564151" y="1178677"/>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1" name="Text Placeholder 38">
            <a:extLst>
              <a:ext uri="{FF2B5EF4-FFF2-40B4-BE49-F238E27FC236}">
                <a16:creationId xmlns:a16="http://schemas.microsoft.com/office/drawing/2014/main" id="{F1C4FB0D-60E5-B34D-8186-8489A2E53B57}"/>
              </a:ext>
            </a:extLst>
          </p:cNvPr>
          <p:cNvSpPr>
            <a:spLocks noGrp="1"/>
          </p:cNvSpPr>
          <p:nvPr userDrawn="1">
            <p:ph type="body" sz="quarter" idx="18"/>
          </p:nvPr>
        </p:nvSpPr>
        <p:spPr>
          <a:xfrm>
            <a:off x="2564151" y="2225112"/>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2" name="Text Placeholder 38">
            <a:extLst>
              <a:ext uri="{FF2B5EF4-FFF2-40B4-BE49-F238E27FC236}">
                <a16:creationId xmlns:a16="http://schemas.microsoft.com/office/drawing/2014/main" id="{8732636F-5A0B-A840-BE79-B043D65D5D3B}"/>
              </a:ext>
            </a:extLst>
          </p:cNvPr>
          <p:cNvSpPr>
            <a:spLocks noGrp="1"/>
          </p:cNvSpPr>
          <p:nvPr userDrawn="1">
            <p:ph type="body" sz="quarter" idx="19"/>
          </p:nvPr>
        </p:nvSpPr>
        <p:spPr>
          <a:xfrm>
            <a:off x="2564151" y="2519249"/>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3" name="Text Placeholder 38">
            <a:extLst>
              <a:ext uri="{FF2B5EF4-FFF2-40B4-BE49-F238E27FC236}">
                <a16:creationId xmlns:a16="http://schemas.microsoft.com/office/drawing/2014/main" id="{C4EA9612-68F2-FE49-9F0D-C26A6F9D5B5B}"/>
              </a:ext>
            </a:extLst>
          </p:cNvPr>
          <p:cNvSpPr>
            <a:spLocks noGrp="1"/>
          </p:cNvSpPr>
          <p:nvPr userDrawn="1">
            <p:ph type="body" sz="quarter" idx="20"/>
          </p:nvPr>
        </p:nvSpPr>
        <p:spPr>
          <a:xfrm>
            <a:off x="2564151" y="3559280"/>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4" name="Text Placeholder 38">
            <a:extLst>
              <a:ext uri="{FF2B5EF4-FFF2-40B4-BE49-F238E27FC236}">
                <a16:creationId xmlns:a16="http://schemas.microsoft.com/office/drawing/2014/main" id="{79BF31A7-530E-1E41-94FC-FA9E7BC6C34C}"/>
              </a:ext>
            </a:extLst>
          </p:cNvPr>
          <p:cNvSpPr>
            <a:spLocks noGrp="1"/>
          </p:cNvSpPr>
          <p:nvPr userDrawn="1">
            <p:ph type="body" sz="quarter" idx="21"/>
          </p:nvPr>
        </p:nvSpPr>
        <p:spPr>
          <a:xfrm>
            <a:off x="2564151" y="3853417"/>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5" name="Text Placeholder 38">
            <a:extLst>
              <a:ext uri="{FF2B5EF4-FFF2-40B4-BE49-F238E27FC236}">
                <a16:creationId xmlns:a16="http://schemas.microsoft.com/office/drawing/2014/main" id="{2FC45632-E38B-EE49-BF1C-ACA50BB521F0}"/>
              </a:ext>
            </a:extLst>
          </p:cNvPr>
          <p:cNvSpPr>
            <a:spLocks noGrp="1"/>
          </p:cNvSpPr>
          <p:nvPr userDrawn="1">
            <p:ph type="body" sz="quarter" idx="22"/>
          </p:nvPr>
        </p:nvSpPr>
        <p:spPr>
          <a:xfrm>
            <a:off x="2564151" y="4899852"/>
            <a:ext cx="5826316" cy="328313"/>
          </a:xfrm>
        </p:spPr>
        <p:txBody>
          <a:bodyPr/>
          <a:lstStyle>
            <a:lvl1pPr marL="0" indent="0">
              <a:buNone/>
              <a:defRPr sz="1900" b="1"/>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46" name="Text Placeholder 38">
            <a:extLst>
              <a:ext uri="{FF2B5EF4-FFF2-40B4-BE49-F238E27FC236}">
                <a16:creationId xmlns:a16="http://schemas.microsoft.com/office/drawing/2014/main" id="{DCE681FC-C488-A04F-8F37-E3BE5F140647}"/>
              </a:ext>
            </a:extLst>
          </p:cNvPr>
          <p:cNvSpPr>
            <a:spLocks noGrp="1"/>
          </p:cNvSpPr>
          <p:nvPr userDrawn="1">
            <p:ph type="body" sz="quarter" idx="23"/>
          </p:nvPr>
        </p:nvSpPr>
        <p:spPr>
          <a:xfrm>
            <a:off x="2564151" y="5193989"/>
            <a:ext cx="5826316" cy="286255"/>
          </a:xfrm>
        </p:spPr>
        <p:txBody>
          <a:bodyPr/>
          <a:lstStyle>
            <a:lvl1pPr marL="0" indent="0">
              <a:buNone/>
              <a:defRPr sz="1600" b="0"/>
            </a:lvl1pPr>
            <a:lvl2pPr marL="118530" indent="0">
              <a:buNone/>
              <a:defRPr/>
            </a:lvl2pPr>
            <a:lvl3pPr marL="215895" indent="0">
              <a:buNone/>
              <a:defRPr/>
            </a:lvl3pPr>
            <a:lvl4pPr marL="321725" indent="0">
              <a:buNone/>
              <a:defRPr/>
            </a:lvl4pPr>
            <a:lvl5pPr marL="414856" indent="0">
              <a:buNone/>
              <a:defRPr/>
            </a:lvl5pPr>
          </a:lstStyle>
          <a:p>
            <a:pPr lvl="0"/>
            <a:r>
              <a:rPr lang="en-US"/>
              <a:t>Click to edit Master text styles</a:t>
            </a:r>
          </a:p>
        </p:txBody>
      </p:sp>
      <p:sp>
        <p:nvSpPr>
          <p:cNvPr id="51" name="Footer Placeholder 50">
            <a:extLst>
              <a:ext uri="{FF2B5EF4-FFF2-40B4-BE49-F238E27FC236}">
                <a16:creationId xmlns:a16="http://schemas.microsoft.com/office/drawing/2014/main" id="{85A7982A-004D-7745-A737-44A85812F968}"/>
              </a:ext>
            </a:extLst>
          </p:cNvPr>
          <p:cNvSpPr>
            <a:spLocks noGrp="1"/>
          </p:cNvSpPr>
          <p:nvPr>
            <p:ph type="ftr" sz="quarter" idx="25"/>
          </p:nvPr>
        </p:nvSpPr>
        <p:spPr>
          <a:xfrm>
            <a:off x="7914273" y="6387221"/>
            <a:ext cx="3300057" cy="366183"/>
          </a:xfrm>
          <a:prstGeom prst="rect">
            <a:avLst/>
          </a:prstGeom>
        </p:spPr>
        <p:txBody>
          <a:bodyPr/>
          <a:lstStyle/>
          <a:p>
            <a:endParaRPr lang="en-US"/>
          </a:p>
        </p:txBody>
      </p:sp>
    </p:spTree>
    <p:extLst>
      <p:ext uri="{BB962C8B-B14F-4D97-AF65-F5344CB8AC3E}">
        <p14:creationId xmlns:p14="http://schemas.microsoft.com/office/powerpoint/2010/main" val="149763434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Full-bleed image light background">
    <p:bg>
      <p:bgPr>
        <a:solidFill>
          <a:schemeClr val="tx2"/>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6B73010-DCFF-9A4A-971B-E9F09C5334BA}"/>
              </a:ext>
            </a:extLst>
          </p:cNvPr>
          <p:cNvSpPr>
            <a:spLocks noGrp="1"/>
          </p:cNvSpPr>
          <p:nvPr>
            <p:ph type="pic" sz="quarter" idx="13"/>
          </p:nvPr>
        </p:nvSpPr>
        <p:spPr>
          <a:xfrm>
            <a:off x="0" y="0"/>
            <a:ext cx="12192000" cy="6858000"/>
          </a:xfrm>
          <a:solidFill>
            <a:schemeClr val="tx2">
              <a:lumMod val="60000"/>
              <a:lumOff val="40000"/>
            </a:schemeClr>
          </a:solidFill>
        </p:spPr>
        <p:txBody>
          <a:bodyPr anchor="ctr"/>
          <a:lstStyle>
            <a:lvl1pPr marL="0" indent="0" algn="ctr">
              <a:buNone/>
              <a:defRPr/>
            </a:lvl1pPr>
          </a:lstStyle>
          <a:p>
            <a:endParaRPr lang="en-US"/>
          </a:p>
        </p:txBody>
      </p:sp>
      <p:sp>
        <p:nvSpPr>
          <p:cNvPr id="5" name="Slide Number Placeholder 4"/>
          <p:cNvSpPr>
            <a:spLocks noGrp="1"/>
          </p:cNvSpPr>
          <p:nvPr>
            <p:ph type="sldNum" sz="quarter" idx="12"/>
          </p:nvPr>
        </p:nvSpPr>
        <p:spPr>
          <a:xfrm>
            <a:off x="11214331" y="6387961"/>
            <a:ext cx="470647" cy="374396"/>
          </a:xfrm>
          <a:prstGeom prst="rect">
            <a:avLst/>
          </a:prstGeom>
        </p:spPr>
        <p:txBody>
          <a:bodyPr/>
          <a:lstStyle/>
          <a:p>
            <a:fld id="{90F9BDA0-AF0E-4BA8-B742-3B9C92A3E6FE}" type="slidenum">
              <a:rPr lang="en-US" smtClean="0"/>
              <a:t>‹#›</a:t>
            </a:fld>
            <a:endParaRPr lang="en-US"/>
          </a:p>
        </p:txBody>
      </p:sp>
      <p:sp>
        <p:nvSpPr>
          <p:cNvPr id="4" name="Footer Placeholder 3">
            <a:extLst>
              <a:ext uri="{FF2B5EF4-FFF2-40B4-BE49-F238E27FC236}">
                <a16:creationId xmlns:a16="http://schemas.microsoft.com/office/drawing/2014/main" id="{8E4D2472-4EE6-C448-9F15-8C75193DA95C}"/>
              </a:ext>
            </a:extLst>
          </p:cNvPr>
          <p:cNvSpPr>
            <a:spLocks noGrp="1"/>
          </p:cNvSpPr>
          <p:nvPr>
            <p:ph type="ftr" sz="quarter" idx="3"/>
          </p:nvPr>
        </p:nvSpPr>
        <p:spPr>
          <a:xfrm>
            <a:off x="7969405" y="6241565"/>
            <a:ext cx="3273860" cy="366183"/>
          </a:xfrm>
          <a:prstGeom prst="rect">
            <a:avLst/>
          </a:prstGeom>
        </p:spPr>
        <p:txBody>
          <a:bodyPr vert="horz" lIns="91440" tIns="45720" rIns="91440" bIns="45720" rtlCol="0" anchor="ctr"/>
          <a:lstStyle>
            <a:lvl1pPr algn="r">
              <a:defRPr sz="1067">
                <a:solidFill>
                  <a:schemeClr val="accent1"/>
                </a:solidFill>
              </a:defRPr>
            </a:lvl1pPr>
          </a:lstStyle>
          <a:p>
            <a:endParaRPr lang="en-US"/>
          </a:p>
        </p:txBody>
      </p:sp>
      <p:sp>
        <p:nvSpPr>
          <p:cNvPr id="7" name="TextBox 6">
            <a:extLst>
              <a:ext uri="{FF2B5EF4-FFF2-40B4-BE49-F238E27FC236}">
                <a16:creationId xmlns:a16="http://schemas.microsoft.com/office/drawing/2014/main" id="{457E1A05-8BEA-C340-A5A9-DFD9053D0678}"/>
              </a:ext>
            </a:extLst>
          </p:cNvPr>
          <p:cNvSpPr txBox="1"/>
          <p:nvPr userDrawn="1"/>
        </p:nvSpPr>
        <p:spPr>
          <a:xfrm>
            <a:off x="1097280" y="6332817"/>
            <a:ext cx="3942944" cy="215444"/>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chemeClr val="tx2"/>
                </a:solidFill>
                <a:effectLst/>
                <a:uLnTx/>
                <a:uFillTx/>
                <a:latin typeface="Arial" panose="020B0604020202020204" pitchFamily="34" charset="0"/>
                <a:ea typeface="+mn-ea"/>
                <a:cs typeface="Arial" panose="020B0604020202020204" pitchFamily="34" charset="0"/>
              </a:rPr>
              <a:t>© 2020 United HealthCare Services, Inc. All rights reserved.</a:t>
            </a:r>
          </a:p>
        </p:txBody>
      </p:sp>
      <p:sp>
        <p:nvSpPr>
          <p:cNvPr id="8" name="Graphic 8">
            <a:extLst>
              <a:ext uri="{FF2B5EF4-FFF2-40B4-BE49-F238E27FC236}">
                <a16:creationId xmlns:a16="http://schemas.microsoft.com/office/drawing/2014/main" id="{3E10119E-13B3-BF4F-9771-A3F130658023}"/>
              </a:ext>
            </a:extLst>
          </p:cNvPr>
          <p:cNvSpPr/>
          <p:nvPr userDrawn="1"/>
        </p:nvSpPr>
        <p:spPr>
          <a:xfrm>
            <a:off x="609602" y="6213960"/>
            <a:ext cx="177533" cy="309701"/>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sz="2400"/>
          </a:p>
        </p:txBody>
      </p:sp>
    </p:spTree>
    <p:extLst>
      <p:ext uri="{BB962C8B-B14F-4D97-AF65-F5344CB8AC3E}">
        <p14:creationId xmlns:p14="http://schemas.microsoft.com/office/powerpoint/2010/main" val="334894593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Full-bleed image dark background">
    <p:bg>
      <p:bgPr>
        <a:solidFill>
          <a:schemeClr val="tx2"/>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6B73010-DCFF-9A4A-971B-E9F09C5334BA}"/>
              </a:ext>
            </a:extLst>
          </p:cNvPr>
          <p:cNvSpPr>
            <a:spLocks noGrp="1"/>
          </p:cNvSpPr>
          <p:nvPr>
            <p:ph type="pic" sz="quarter" idx="13"/>
          </p:nvPr>
        </p:nvSpPr>
        <p:spPr>
          <a:xfrm>
            <a:off x="0" y="0"/>
            <a:ext cx="12192000" cy="6858000"/>
          </a:xfrm>
          <a:solidFill>
            <a:schemeClr val="tx2"/>
          </a:solidFill>
        </p:spPr>
        <p:txBody>
          <a:bodyPr anchor="ctr"/>
          <a:lstStyle>
            <a:lvl1pPr marL="0" indent="0" algn="ctr">
              <a:buNone/>
              <a:defRPr>
                <a:solidFill>
                  <a:schemeClr val="bg1"/>
                </a:solidFill>
              </a:defRPr>
            </a:lvl1pPr>
          </a:lstStyle>
          <a:p>
            <a:endParaRPr lang="en-US"/>
          </a:p>
        </p:txBody>
      </p:sp>
      <p:sp>
        <p:nvSpPr>
          <p:cNvPr id="5" name="Slide Number Placeholder 4"/>
          <p:cNvSpPr>
            <a:spLocks noGrp="1"/>
          </p:cNvSpPr>
          <p:nvPr>
            <p:ph type="sldNum" sz="quarter" idx="12"/>
          </p:nvPr>
        </p:nvSpPr>
        <p:spPr>
          <a:xfrm>
            <a:off x="11214331" y="6387961"/>
            <a:ext cx="470647" cy="374396"/>
          </a:xfrm>
          <a:prstGeom prst="rect">
            <a:avLst/>
          </a:prstGeom>
        </p:spPr>
        <p:txBody>
          <a:bodyPr/>
          <a:lstStyle>
            <a:lvl1pPr>
              <a:defRPr>
                <a:solidFill>
                  <a:schemeClr val="bg1"/>
                </a:solidFill>
              </a:defRPr>
            </a:lvl1pPr>
          </a:lstStyle>
          <a:p>
            <a:fld id="{90F9BDA0-AF0E-4BA8-B742-3B9C92A3E6FE}" type="slidenum">
              <a:rPr lang="en-US" smtClean="0"/>
              <a:pPr/>
              <a:t>‹#›</a:t>
            </a:fld>
            <a:endParaRPr lang="en-US"/>
          </a:p>
        </p:txBody>
      </p:sp>
      <p:sp>
        <p:nvSpPr>
          <p:cNvPr id="4" name="Footer Placeholder 3">
            <a:extLst>
              <a:ext uri="{FF2B5EF4-FFF2-40B4-BE49-F238E27FC236}">
                <a16:creationId xmlns:a16="http://schemas.microsoft.com/office/drawing/2014/main" id="{8E4D2472-4EE6-C448-9F15-8C75193DA95C}"/>
              </a:ext>
            </a:extLst>
          </p:cNvPr>
          <p:cNvSpPr>
            <a:spLocks noGrp="1"/>
          </p:cNvSpPr>
          <p:nvPr>
            <p:ph type="ftr" sz="quarter" idx="3"/>
          </p:nvPr>
        </p:nvSpPr>
        <p:spPr>
          <a:xfrm>
            <a:off x="7959493" y="6241565"/>
            <a:ext cx="3283772" cy="366183"/>
          </a:xfrm>
          <a:prstGeom prst="rect">
            <a:avLst/>
          </a:prstGeom>
        </p:spPr>
        <p:txBody>
          <a:bodyPr vert="horz" lIns="91440" tIns="45720" rIns="91440" bIns="45720" rtlCol="0" anchor="ctr"/>
          <a:lstStyle>
            <a:lvl1pPr algn="r">
              <a:defRPr sz="1067">
                <a:solidFill>
                  <a:schemeClr val="bg1"/>
                </a:solidFill>
              </a:defRPr>
            </a:lvl1pPr>
          </a:lstStyle>
          <a:p>
            <a:endParaRPr lang="en-US"/>
          </a:p>
        </p:txBody>
      </p:sp>
      <p:sp>
        <p:nvSpPr>
          <p:cNvPr id="7" name="TextBox 6">
            <a:extLst>
              <a:ext uri="{FF2B5EF4-FFF2-40B4-BE49-F238E27FC236}">
                <a16:creationId xmlns:a16="http://schemas.microsoft.com/office/drawing/2014/main" id="{513B21B1-1CC2-6640-8C36-C1582A51D4C9}"/>
              </a:ext>
            </a:extLst>
          </p:cNvPr>
          <p:cNvSpPr txBox="1"/>
          <p:nvPr userDrawn="1"/>
        </p:nvSpPr>
        <p:spPr>
          <a:xfrm>
            <a:off x="1097280" y="6332817"/>
            <a:ext cx="3942944" cy="215444"/>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 2020 United HealthCare Services, Inc. All rights reserved.</a:t>
            </a:r>
          </a:p>
        </p:txBody>
      </p:sp>
      <p:sp>
        <p:nvSpPr>
          <p:cNvPr id="8" name="Graphic 8">
            <a:extLst>
              <a:ext uri="{FF2B5EF4-FFF2-40B4-BE49-F238E27FC236}">
                <a16:creationId xmlns:a16="http://schemas.microsoft.com/office/drawing/2014/main" id="{CB97FD1F-3432-5F42-BA9B-FE85EE343C75}"/>
              </a:ext>
            </a:extLst>
          </p:cNvPr>
          <p:cNvSpPr/>
          <p:nvPr userDrawn="1"/>
        </p:nvSpPr>
        <p:spPr>
          <a:xfrm>
            <a:off x="609602" y="6213960"/>
            <a:ext cx="177533" cy="309701"/>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sz="2400"/>
          </a:p>
        </p:txBody>
      </p:sp>
    </p:spTree>
    <p:extLst>
      <p:ext uri="{BB962C8B-B14F-4D97-AF65-F5344CB8AC3E}">
        <p14:creationId xmlns:p14="http://schemas.microsoft.com/office/powerpoint/2010/main" val="1934400872"/>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8C0DD54-8F3E-3141-9EFA-297A3BB9A28B}"/>
              </a:ext>
            </a:extLst>
          </p:cNvPr>
          <p:cNvSpPr/>
          <p:nvPr userDrawn="1"/>
        </p:nvSpPr>
        <p:spPr>
          <a:xfrm>
            <a:off x="525085" y="6027722"/>
            <a:ext cx="11098476" cy="8302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1924123" y="901699"/>
            <a:ext cx="8303340" cy="2103967"/>
          </a:xfrm>
        </p:spPr>
        <p:txBody>
          <a:bodyPr anchor="b">
            <a:noAutofit/>
          </a:bodyPr>
          <a:lstStyle>
            <a:lvl1pPr algn="l">
              <a:defRPr sz="5067" spc="0" baseline="0">
                <a:solidFill>
                  <a:srgbClr val="002677"/>
                </a:solidFill>
              </a:defRPr>
            </a:lvl1pPr>
          </a:lstStyle>
          <a:p>
            <a:r>
              <a:rPr lang="en-US"/>
              <a:t>Title slide</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1918336" y="2991201"/>
            <a:ext cx="8303340" cy="943488"/>
          </a:xfrm>
        </p:spPr>
        <p:txBody>
          <a:bodyPr>
            <a:noAutofit/>
          </a:bodyPr>
          <a:lstStyle>
            <a:lvl1pPr marL="0" indent="0" algn="l">
              <a:buNone/>
              <a:defRPr sz="2000">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6" name="Graphic 8">
            <a:extLst>
              <a:ext uri="{FF2B5EF4-FFF2-40B4-BE49-F238E27FC236}">
                <a16:creationId xmlns:a16="http://schemas.microsoft.com/office/drawing/2014/main" id="{91B53ED4-67C3-2545-961B-C7D8D4E0696B}"/>
              </a:ext>
            </a:extLst>
          </p:cNvPr>
          <p:cNvSpPr/>
          <p:nvPr/>
        </p:nvSpPr>
        <p:spPr>
          <a:xfrm>
            <a:off x="609601" y="609601"/>
            <a:ext cx="613617" cy="1070436"/>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sz="2400"/>
          </a:p>
        </p:txBody>
      </p:sp>
      <p:sp>
        <p:nvSpPr>
          <p:cNvPr id="5" name="Text Placeholder 4">
            <a:extLst>
              <a:ext uri="{FF2B5EF4-FFF2-40B4-BE49-F238E27FC236}">
                <a16:creationId xmlns:a16="http://schemas.microsoft.com/office/drawing/2014/main" id="{A03B0FA5-CAA8-F144-AA63-57A5866F638A}"/>
              </a:ext>
            </a:extLst>
          </p:cNvPr>
          <p:cNvSpPr>
            <a:spLocks noGrp="1"/>
          </p:cNvSpPr>
          <p:nvPr>
            <p:ph type="body" sz="quarter" idx="10"/>
          </p:nvPr>
        </p:nvSpPr>
        <p:spPr>
          <a:xfrm>
            <a:off x="511012" y="6050870"/>
            <a:ext cx="3009900" cy="270245"/>
          </a:xfrm>
        </p:spPr>
        <p:txBody>
          <a:bodyPr/>
          <a:lstStyle>
            <a:lvl1pPr marL="0" indent="0">
              <a:buNone/>
              <a:defRPr sz="1333" b="0"/>
            </a:lvl1pPr>
            <a:lvl2pPr marL="118530" indent="0">
              <a:buNone/>
              <a:defRPr/>
            </a:lvl2pPr>
          </a:lstStyle>
          <a:p>
            <a:pPr lvl="0"/>
            <a:r>
              <a:rPr lang="en-US"/>
              <a:t>Click to edit</a:t>
            </a:r>
          </a:p>
        </p:txBody>
      </p:sp>
      <p:sp>
        <p:nvSpPr>
          <p:cNvPr id="11" name="Freeform 10">
            <a:extLst>
              <a:ext uri="{FF2B5EF4-FFF2-40B4-BE49-F238E27FC236}">
                <a16:creationId xmlns:a16="http://schemas.microsoft.com/office/drawing/2014/main" id="{0CD29587-3189-2947-A715-A0DAEB025FC4}"/>
              </a:ext>
            </a:extLst>
          </p:cNvPr>
          <p:cNvSpPr/>
          <p:nvPr userDrawn="1"/>
        </p:nvSpPr>
        <p:spPr>
          <a:xfrm>
            <a:off x="0" y="2707678"/>
            <a:ext cx="12192000" cy="2995808"/>
          </a:xfrm>
          <a:custGeom>
            <a:avLst/>
            <a:gdLst>
              <a:gd name="connsiteX0" fmla="*/ 75465 w 9144000"/>
              <a:gd name="connsiteY0" fmla="*/ 1220801 h 2246856"/>
              <a:gd name="connsiteX1" fmla="*/ 2401545 w 9144000"/>
              <a:gd name="connsiteY1" fmla="*/ 1992275 h 2246856"/>
              <a:gd name="connsiteX2" fmla="*/ 48611 w 9144000"/>
              <a:gd name="connsiteY2" fmla="*/ 1358732 h 2246856"/>
              <a:gd name="connsiteX3" fmla="*/ 0 w 9144000"/>
              <a:gd name="connsiteY3" fmla="*/ 1360190 h 2246856"/>
              <a:gd name="connsiteX4" fmla="*/ 0 w 9144000"/>
              <a:gd name="connsiteY4" fmla="*/ 1220948 h 2246856"/>
              <a:gd name="connsiteX5" fmla="*/ 0 w 9144000"/>
              <a:gd name="connsiteY5" fmla="*/ 932112 h 2246856"/>
              <a:gd name="connsiteX6" fmla="*/ 184018 w 9144000"/>
              <a:gd name="connsiteY6" fmla="*/ 951532 h 2246856"/>
              <a:gd name="connsiteX7" fmla="*/ 2339206 w 9144000"/>
              <a:gd name="connsiteY7" fmla="*/ 1945314 h 2246856"/>
              <a:gd name="connsiteX8" fmla="*/ 115341 w 9144000"/>
              <a:gd name="connsiteY8" fmla="*/ 1085384 h 2246856"/>
              <a:gd name="connsiteX9" fmla="*/ 0 w 9144000"/>
              <a:gd name="connsiteY9" fmla="*/ 1077547 h 2246856"/>
              <a:gd name="connsiteX10" fmla="*/ 5599046 w 9144000"/>
              <a:gd name="connsiteY10" fmla="*/ 896769 h 2246856"/>
              <a:gd name="connsiteX11" fmla="*/ 6485913 w 9144000"/>
              <a:gd name="connsiteY11" fmla="*/ 1206134 h 2246856"/>
              <a:gd name="connsiteX12" fmla="*/ 6485913 w 9144000"/>
              <a:gd name="connsiteY12" fmla="*/ 1206323 h 2246856"/>
              <a:gd name="connsiteX13" fmla="*/ 5262052 w 9144000"/>
              <a:gd name="connsiteY13" fmla="*/ 1381788 h 2246856"/>
              <a:gd name="connsiteX14" fmla="*/ 3948946 w 9144000"/>
              <a:gd name="connsiteY14" fmla="*/ 2062858 h 2246856"/>
              <a:gd name="connsiteX15" fmla="*/ 3030908 w 9144000"/>
              <a:gd name="connsiteY15" fmla="*/ 2241062 h 2246856"/>
              <a:gd name="connsiteX16" fmla="*/ 2401356 w 9144000"/>
              <a:gd name="connsiteY16" fmla="*/ 1992275 h 2246856"/>
              <a:gd name="connsiteX17" fmla="*/ 3424556 w 9144000"/>
              <a:gd name="connsiteY17" fmla="*/ 1842039 h 2246856"/>
              <a:gd name="connsiteX18" fmla="*/ 4734914 w 9144000"/>
              <a:gd name="connsiteY18" fmla="*/ 1107772 h 2246856"/>
              <a:gd name="connsiteX19" fmla="*/ 5599046 w 9144000"/>
              <a:gd name="connsiteY19" fmla="*/ 896769 h 2246856"/>
              <a:gd name="connsiteX20" fmla="*/ 9144000 w 9144000"/>
              <a:gd name="connsiteY20" fmla="*/ 679755 h 2246856"/>
              <a:gd name="connsiteX21" fmla="*/ 9144000 w 9144000"/>
              <a:gd name="connsiteY21" fmla="*/ 855699 h 2246856"/>
              <a:gd name="connsiteX22" fmla="*/ 8219858 w 9144000"/>
              <a:gd name="connsiteY22" fmla="*/ 1346166 h 2246856"/>
              <a:gd name="connsiteX23" fmla="*/ 6835032 w 9144000"/>
              <a:gd name="connsiteY23" fmla="*/ 1461157 h 2246856"/>
              <a:gd name="connsiteX24" fmla="*/ 8199299 w 9144000"/>
              <a:gd name="connsiteY24" fmla="*/ 1228338 h 2246856"/>
              <a:gd name="connsiteX25" fmla="*/ 0 w 9144000"/>
              <a:gd name="connsiteY25" fmla="*/ 634918 h 2246856"/>
              <a:gd name="connsiteX26" fmla="*/ 230952 w 9144000"/>
              <a:gd name="connsiteY26" fmla="*/ 660354 h 2246856"/>
              <a:gd name="connsiteX27" fmla="*/ 2292120 w 9144000"/>
              <a:gd name="connsiteY27" fmla="*/ 1892496 h 2246856"/>
              <a:gd name="connsiteX28" fmla="*/ 206890 w 9144000"/>
              <a:gd name="connsiteY28" fmla="*/ 805932 h 2246856"/>
              <a:gd name="connsiteX29" fmla="*/ 0 w 9144000"/>
              <a:gd name="connsiteY29" fmla="*/ 783537 h 2246856"/>
              <a:gd name="connsiteX30" fmla="*/ 9144000 w 9144000"/>
              <a:gd name="connsiteY30" fmla="*/ 336776 h 2246856"/>
              <a:gd name="connsiteX31" fmla="*/ 9144000 w 9144000"/>
              <a:gd name="connsiteY31" fmla="*/ 507930 h 2246856"/>
              <a:gd name="connsiteX32" fmla="*/ 7983195 w 9144000"/>
              <a:gd name="connsiteY32" fmla="*/ 1230607 h 2246856"/>
              <a:gd name="connsiteX33" fmla="*/ 6686100 w 9144000"/>
              <a:gd name="connsiteY33" fmla="*/ 1342858 h 2246856"/>
              <a:gd name="connsiteX34" fmla="*/ 7924457 w 9144000"/>
              <a:gd name="connsiteY34" fmla="*/ 1131111 h 2246856"/>
              <a:gd name="connsiteX35" fmla="*/ 9133957 w 9144000"/>
              <a:gd name="connsiteY35" fmla="*/ 343267 h 2246856"/>
              <a:gd name="connsiteX36" fmla="*/ 9144000 w 9144000"/>
              <a:gd name="connsiteY36" fmla="*/ 0 h 2246856"/>
              <a:gd name="connsiteX37" fmla="*/ 9144000 w 9144000"/>
              <a:gd name="connsiteY37" fmla="*/ 169983 h 2246856"/>
              <a:gd name="connsiteX38" fmla="*/ 9141500 w 9144000"/>
              <a:gd name="connsiteY38" fmla="*/ 171717 h 2246856"/>
              <a:gd name="connsiteX39" fmla="*/ 7681351 w 9144000"/>
              <a:gd name="connsiteY39" fmla="*/ 1160591 h 2246856"/>
              <a:gd name="connsiteX40" fmla="*/ 6485913 w 9144000"/>
              <a:gd name="connsiteY40" fmla="*/ 1206134 h 2246856"/>
              <a:gd name="connsiteX41" fmla="*/ 7643740 w 9144000"/>
              <a:gd name="connsiteY41" fmla="*/ 1049189 h 2246856"/>
              <a:gd name="connsiteX42" fmla="*/ 8830271 w 9144000"/>
              <a:gd name="connsiteY42" fmla="*/ 219584 h 2246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144000" h="2246856">
                <a:moveTo>
                  <a:pt x="75465" y="1220801"/>
                </a:moveTo>
                <a:cubicBezTo>
                  <a:pt x="976487" y="1256641"/>
                  <a:pt x="1657416" y="1835395"/>
                  <a:pt x="2401545" y="1992275"/>
                </a:cubicBezTo>
                <a:cubicBezTo>
                  <a:pt x="1604124" y="1916537"/>
                  <a:pt x="931939" y="1369096"/>
                  <a:pt x="48611" y="1358732"/>
                </a:cubicBezTo>
                <a:lnTo>
                  <a:pt x="0" y="1360190"/>
                </a:lnTo>
                <a:lnTo>
                  <a:pt x="0" y="1220948"/>
                </a:lnTo>
                <a:close/>
                <a:moveTo>
                  <a:pt x="0" y="932112"/>
                </a:moveTo>
                <a:lnTo>
                  <a:pt x="184018" y="951532"/>
                </a:lnTo>
                <a:cubicBezTo>
                  <a:pt x="1352510" y="1111199"/>
                  <a:pt x="1773248" y="1716771"/>
                  <a:pt x="2339206" y="1945314"/>
                </a:cubicBezTo>
                <a:cubicBezTo>
                  <a:pt x="1805401" y="1812618"/>
                  <a:pt x="1092319" y="1189118"/>
                  <a:pt x="115341" y="1085384"/>
                </a:cubicBezTo>
                <a:lnTo>
                  <a:pt x="0" y="1077547"/>
                </a:lnTo>
                <a:close/>
                <a:moveTo>
                  <a:pt x="5599046" y="896769"/>
                </a:moveTo>
                <a:cubicBezTo>
                  <a:pt x="5920596" y="895410"/>
                  <a:pt x="6245935" y="980780"/>
                  <a:pt x="6485913" y="1206134"/>
                </a:cubicBezTo>
                <a:lnTo>
                  <a:pt x="6485913" y="1206323"/>
                </a:lnTo>
                <a:cubicBezTo>
                  <a:pt x="6202638" y="1093977"/>
                  <a:pt x="5676165" y="1122229"/>
                  <a:pt x="5262052" y="1381788"/>
                </a:cubicBezTo>
                <a:lnTo>
                  <a:pt x="3948946" y="2062858"/>
                </a:lnTo>
                <a:cubicBezTo>
                  <a:pt x="3630711" y="2212148"/>
                  <a:pt x="3318635" y="2265818"/>
                  <a:pt x="3030908" y="2241062"/>
                </a:cubicBezTo>
                <a:cubicBezTo>
                  <a:pt x="2789792" y="2220369"/>
                  <a:pt x="2592068" y="2129283"/>
                  <a:pt x="2401356" y="1992275"/>
                </a:cubicBezTo>
                <a:cubicBezTo>
                  <a:pt x="2886334" y="2046322"/>
                  <a:pt x="3114375" y="1986038"/>
                  <a:pt x="3424556" y="1842039"/>
                </a:cubicBezTo>
                <a:lnTo>
                  <a:pt x="4734914" y="1107772"/>
                </a:lnTo>
                <a:cubicBezTo>
                  <a:pt x="4959734" y="986213"/>
                  <a:pt x="5277495" y="898127"/>
                  <a:pt x="5599046" y="896769"/>
                </a:cubicBezTo>
                <a:close/>
                <a:moveTo>
                  <a:pt x="9144000" y="679755"/>
                </a:moveTo>
                <a:lnTo>
                  <a:pt x="9144000" y="855699"/>
                </a:lnTo>
                <a:lnTo>
                  <a:pt x="8219858" y="1346166"/>
                </a:lnTo>
                <a:cubicBezTo>
                  <a:pt x="7594000" y="1645220"/>
                  <a:pt x="7239102" y="1691898"/>
                  <a:pt x="6835032" y="1461157"/>
                </a:cubicBezTo>
                <a:cubicBezTo>
                  <a:pt x="7306273" y="1632087"/>
                  <a:pt x="7708921" y="1488749"/>
                  <a:pt x="8199299" y="1228338"/>
                </a:cubicBezTo>
                <a:close/>
                <a:moveTo>
                  <a:pt x="0" y="634918"/>
                </a:moveTo>
                <a:lnTo>
                  <a:pt x="230952" y="660354"/>
                </a:lnTo>
                <a:cubicBezTo>
                  <a:pt x="1395259" y="830711"/>
                  <a:pt x="1782030" y="1526118"/>
                  <a:pt x="2292120" y="1892496"/>
                </a:cubicBezTo>
                <a:cubicBezTo>
                  <a:pt x="1732557" y="1623382"/>
                  <a:pt x="1367925" y="971259"/>
                  <a:pt x="206890" y="805932"/>
                </a:cubicBezTo>
                <a:lnTo>
                  <a:pt x="0" y="783537"/>
                </a:lnTo>
                <a:close/>
                <a:moveTo>
                  <a:pt x="9144000" y="336776"/>
                </a:moveTo>
                <a:lnTo>
                  <a:pt x="9144000" y="507930"/>
                </a:lnTo>
                <a:lnTo>
                  <a:pt x="7983195" y="1230607"/>
                </a:lnTo>
                <a:cubicBezTo>
                  <a:pt x="7595611" y="1463708"/>
                  <a:pt x="7113571" y="1590606"/>
                  <a:pt x="6686100" y="1342858"/>
                </a:cubicBezTo>
                <a:cubicBezTo>
                  <a:pt x="7023567" y="1450386"/>
                  <a:pt x="7467901" y="1447930"/>
                  <a:pt x="7924457" y="1131111"/>
                </a:cubicBezTo>
                <a:cubicBezTo>
                  <a:pt x="8036457" y="1053265"/>
                  <a:pt x="8837502" y="534913"/>
                  <a:pt x="9133957" y="343267"/>
                </a:cubicBezTo>
                <a:close/>
                <a:moveTo>
                  <a:pt x="9144000" y="0"/>
                </a:moveTo>
                <a:lnTo>
                  <a:pt x="9144000" y="169983"/>
                </a:lnTo>
                <a:lnTo>
                  <a:pt x="9141500" y="171717"/>
                </a:lnTo>
                <a:cubicBezTo>
                  <a:pt x="8781210" y="421372"/>
                  <a:pt x="7808517" y="1093416"/>
                  <a:pt x="7681351" y="1160591"/>
                </a:cubicBezTo>
                <a:cubicBezTo>
                  <a:pt x="7524840" y="1243268"/>
                  <a:pt x="7059473" y="1519740"/>
                  <a:pt x="6485913" y="1206134"/>
                </a:cubicBezTo>
                <a:cubicBezTo>
                  <a:pt x="6878708" y="1368843"/>
                  <a:pt x="7309779" y="1278890"/>
                  <a:pt x="7643740" y="1049189"/>
                </a:cubicBezTo>
                <a:lnTo>
                  <a:pt x="8830271" y="219584"/>
                </a:lnTo>
                <a:close/>
              </a:path>
            </a:pathLst>
          </a:custGeom>
          <a:solidFill>
            <a:srgbClr val="002677"/>
          </a:solidFill>
          <a:ln w="9181" cap="flat">
            <a:noFill/>
            <a:prstDash val="solid"/>
            <a:miter/>
          </a:ln>
        </p:spPr>
        <p:txBody>
          <a:bodyPr wrap="square" rtlCol="0" anchor="ctr">
            <a:noAutofit/>
          </a:bodyPr>
          <a:lstStyle/>
          <a:p>
            <a:r>
              <a:rPr lang="en-US"/>
              <a:t>  </a:t>
            </a:r>
          </a:p>
        </p:txBody>
      </p:sp>
      <p:pic>
        <p:nvPicPr>
          <p:cNvPr id="13" name="Picture 12" descr="A close up of a sign&#10;&#10;Description automatically generated">
            <a:extLst>
              <a:ext uri="{FF2B5EF4-FFF2-40B4-BE49-F238E27FC236}">
                <a16:creationId xmlns:a16="http://schemas.microsoft.com/office/drawing/2014/main" id="{8316987A-B8A2-D448-BB0E-051CA9632931}"/>
              </a:ext>
            </a:extLst>
          </p:cNvPr>
          <p:cNvPicPr>
            <a:picLocks noChangeAspect="1"/>
          </p:cNvPicPr>
          <p:nvPr userDrawn="1"/>
        </p:nvPicPr>
        <p:blipFill>
          <a:blip r:embed="rId2"/>
          <a:stretch>
            <a:fillRect/>
          </a:stretch>
        </p:blipFill>
        <p:spPr>
          <a:xfrm>
            <a:off x="10080123" y="5703486"/>
            <a:ext cx="1505517" cy="536449"/>
          </a:xfrm>
          <a:prstGeom prst="rect">
            <a:avLst/>
          </a:prstGeom>
        </p:spPr>
      </p:pic>
    </p:spTree>
    <p:extLst>
      <p:ext uri="{BB962C8B-B14F-4D97-AF65-F5344CB8AC3E}">
        <p14:creationId xmlns:p14="http://schemas.microsoft.com/office/powerpoint/2010/main" val="207708522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Cover slide #2 – light pic">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B8625B6-1480-F74E-8480-E54F05C04A1E}"/>
              </a:ext>
            </a:extLst>
          </p:cNvPr>
          <p:cNvSpPr/>
          <p:nvPr userDrawn="1"/>
        </p:nvSpPr>
        <p:spPr>
          <a:xfrm>
            <a:off x="266007" y="343594"/>
            <a:ext cx="1429789" cy="17733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8" name="Picture Placeholder 37">
            <a:extLst>
              <a:ext uri="{FF2B5EF4-FFF2-40B4-BE49-F238E27FC236}">
                <a16:creationId xmlns:a16="http://schemas.microsoft.com/office/drawing/2014/main" id="{E9E003C7-C225-0140-9146-8A8816EF7AEA}"/>
              </a:ext>
            </a:extLst>
          </p:cNvPr>
          <p:cNvSpPr>
            <a:spLocks noGrp="1"/>
          </p:cNvSpPr>
          <p:nvPr>
            <p:ph type="pic" sz="quarter" idx="10"/>
          </p:nvPr>
        </p:nvSpPr>
        <p:spPr>
          <a:xfrm>
            <a:off x="0" y="0"/>
            <a:ext cx="12192000" cy="4379384"/>
          </a:xfrm>
          <a:custGeom>
            <a:avLst/>
            <a:gdLst>
              <a:gd name="connsiteX0" fmla="*/ 653749 w 9144000"/>
              <a:gd name="connsiteY0" fmla="*/ 573726 h 3284538"/>
              <a:gd name="connsiteX1" fmla="*/ 457200 w 9144000"/>
              <a:gd name="connsiteY1" fmla="*/ 662929 h 3284538"/>
              <a:gd name="connsiteX2" fmla="*/ 457200 w 9144000"/>
              <a:gd name="connsiteY2" fmla="*/ 1003131 h 3284538"/>
              <a:gd name="connsiteX3" fmla="*/ 557872 w 9144000"/>
              <a:gd name="connsiteY3" fmla="*/ 1111620 h 3284538"/>
              <a:gd name="connsiteX4" fmla="*/ 653749 w 9144000"/>
              <a:gd name="connsiteY4" fmla="*/ 992951 h 3284538"/>
              <a:gd name="connsiteX5" fmla="*/ 740039 w 9144000"/>
              <a:gd name="connsiteY5" fmla="*/ 534884 h 3284538"/>
              <a:gd name="connsiteX6" fmla="*/ 695296 w 9144000"/>
              <a:gd name="connsiteY6" fmla="*/ 556314 h 3284538"/>
              <a:gd name="connsiteX7" fmla="*/ 695296 w 9144000"/>
              <a:gd name="connsiteY7" fmla="*/ 980897 h 3284538"/>
              <a:gd name="connsiteX8" fmla="*/ 567459 w 9144000"/>
              <a:gd name="connsiteY8" fmla="*/ 1138944 h 3284538"/>
              <a:gd name="connsiteX9" fmla="*/ 500345 w 9144000"/>
              <a:gd name="connsiteY9" fmla="*/ 1126889 h 3284538"/>
              <a:gd name="connsiteX10" fmla="*/ 597554 w 9144000"/>
              <a:gd name="connsiteY10" fmla="*/ 1161177 h 3284538"/>
              <a:gd name="connsiteX11" fmla="*/ 740039 w 9144000"/>
              <a:gd name="connsiteY11" fmla="*/ 974200 h 3284538"/>
              <a:gd name="connsiteX12" fmla="*/ 827927 w 9144000"/>
              <a:gd name="connsiteY12" fmla="*/ 496310 h 3284538"/>
              <a:gd name="connsiteX13" fmla="*/ 782652 w 9144000"/>
              <a:gd name="connsiteY13" fmla="*/ 517740 h 3284538"/>
              <a:gd name="connsiteX14" fmla="*/ 782652 w 9144000"/>
              <a:gd name="connsiteY14" fmla="*/ 978486 h 3284538"/>
              <a:gd name="connsiteX15" fmla="*/ 612735 w 9144000"/>
              <a:gd name="connsiteY15" fmla="*/ 1187965 h 3284538"/>
              <a:gd name="connsiteX16" fmla="*/ 532304 w 9144000"/>
              <a:gd name="connsiteY16" fmla="*/ 1172428 h 3284538"/>
              <a:gd name="connsiteX17" fmla="*/ 644694 w 9144000"/>
              <a:gd name="connsiteY17" fmla="*/ 1212074 h 3284538"/>
              <a:gd name="connsiteX18" fmla="*/ 827927 w 9144000"/>
              <a:gd name="connsiteY18" fmla="*/ 982236 h 3284538"/>
              <a:gd name="connsiteX19" fmla="*/ 917413 w 9144000"/>
              <a:gd name="connsiteY19" fmla="*/ 457200 h 3284538"/>
              <a:gd name="connsiteX20" fmla="*/ 871072 w 9144000"/>
              <a:gd name="connsiteY20" fmla="*/ 479166 h 3284538"/>
              <a:gd name="connsiteX21" fmla="*/ 871072 w 9144000"/>
              <a:gd name="connsiteY21" fmla="*/ 980093 h 3284538"/>
              <a:gd name="connsiteX22" fmla="*/ 665468 w 9144000"/>
              <a:gd name="connsiteY22" fmla="*/ 1236718 h 3284538"/>
              <a:gd name="connsiteX23" fmla="*/ 585037 w 9144000"/>
              <a:gd name="connsiteY23" fmla="*/ 1223324 h 3284538"/>
              <a:gd name="connsiteX24" fmla="*/ 704884 w 9144000"/>
              <a:gd name="connsiteY24" fmla="*/ 1260023 h 3284538"/>
              <a:gd name="connsiteX25" fmla="*/ 917413 w 9144000"/>
              <a:gd name="connsiteY25" fmla="*/ 988933 h 3284538"/>
              <a:gd name="connsiteX26" fmla="*/ 0 w 9144000"/>
              <a:gd name="connsiteY26" fmla="*/ 0 h 3284538"/>
              <a:gd name="connsiteX27" fmla="*/ 9144000 w 9144000"/>
              <a:gd name="connsiteY27" fmla="*/ 0 h 3284538"/>
              <a:gd name="connsiteX28" fmla="*/ 9144000 w 9144000"/>
              <a:gd name="connsiteY28" fmla="*/ 3284538 h 3284538"/>
              <a:gd name="connsiteX29" fmla="*/ 6596284 w 9144000"/>
              <a:gd name="connsiteY29" fmla="*/ 3284538 h 3284538"/>
              <a:gd name="connsiteX30" fmla="*/ 6866309 w 9144000"/>
              <a:gd name="connsiteY30" fmla="*/ 2791851 h 3284538"/>
              <a:gd name="connsiteX31" fmla="*/ 4635550 w 9144000"/>
              <a:gd name="connsiteY31" fmla="*/ 2791851 h 3284538"/>
              <a:gd name="connsiteX32" fmla="*/ 2230759 w 9144000"/>
              <a:gd name="connsiteY32" fmla="*/ 2791851 h 3284538"/>
              <a:gd name="connsiteX33" fmla="*/ 0 w 9144000"/>
              <a:gd name="connsiteY33" fmla="*/ 2791851 h 3284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144000" h="3284538">
                <a:moveTo>
                  <a:pt x="653749" y="573726"/>
                </a:moveTo>
                <a:lnTo>
                  <a:pt x="457200" y="662929"/>
                </a:lnTo>
                <a:lnTo>
                  <a:pt x="457200" y="1003131"/>
                </a:lnTo>
                <a:cubicBezTo>
                  <a:pt x="457200" y="1067957"/>
                  <a:pt x="497682" y="1111620"/>
                  <a:pt x="557872" y="1111620"/>
                </a:cubicBezTo>
                <a:cubicBezTo>
                  <a:pt x="616996" y="1111352"/>
                  <a:pt x="653749" y="1067421"/>
                  <a:pt x="653749" y="992951"/>
                </a:cubicBezTo>
                <a:close/>
                <a:moveTo>
                  <a:pt x="740039" y="534884"/>
                </a:moveTo>
                <a:lnTo>
                  <a:pt x="695296" y="556314"/>
                </a:lnTo>
                <a:lnTo>
                  <a:pt x="695296" y="980897"/>
                </a:lnTo>
                <a:cubicBezTo>
                  <a:pt x="695296" y="1095548"/>
                  <a:pt x="646825" y="1138944"/>
                  <a:pt x="567459" y="1138944"/>
                </a:cubicBezTo>
                <a:cubicBezTo>
                  <a:pt x="547751" y="1138944"/>
                  <a:pt x="524847" y="1134390"/>
                  <a:pt x="500345" y="1126889"/>
                </a:cubicBezTo>
                <a:cubicBezTo>
                  <a:pt x="529108" y="1148855"/>
                  <a:pt x="562399" y="1161177"/>
                  <a:pt x="597554" y="1161177"/>
                </a:cubicBezTo>
                <a:cubicBezTo>
                  <a:pt x="681447" y="1161177"/>
                  <a:pt x="740039" y="1102780"/>
                  <a:pt x="740039" y="974200"/>
                </a:cubicBezTo>
                <a:close/>
                <a:moveTo>
                  <a:pt x="827927" y="496310"/>
                </a:moveTo>
                <a:lnTo>
                  <a:pt x="782652" y="517740"/>
                </a:lnTo>
                <a:lnTo>
                  <a:pt x="782652" y="978486"/>
                </a:lnTo>
                <a:cubicBezTo>
                  <a:pt x="782652" y="1123675"/>
                  <a:pt x="714472" y="1187965"/>
                  <a:pt x="612735" y="1187965"/>
                </a:cubicBezTo>
                <a:cubicBezTo>
                  <a:pt x="588233" y="1187965"/>
                  <a:pt x="560269" y="1181804"/>
                  <a:pt x="532304" y="1172428"/>
                </a:cubicBezTo>
                <a:cubicBezTo>
                  <a:pt x="565861" y="1197073"/>
                  <a:pt x="605811" y="1212074"/>
                  <a:pt x="644694" y="1212074"/>
                </a:cubicBezTo>
                <a:cubicBezTo>
                  <a:pt x="751225" y="1212074"/>
                  <a:pt x="827927" y="1134390"/>
                  <a:pt x="827927" y="982236"/>
                </a:cubicBezTo>
                <a:close/>
                <a:moveTo>
                  <a:pt x="917413" y="457200"/>
                </a:moveTo>
                <a:lnTo>
                  <a:pt x="871072" y="479166"/>
                </a:lnTo>
                <a:lnTo>
                  <a:pt x="871072" y="980093"/>
                </a:lnTo>
                <a:cubicBezTo>
                  <a:pt x="871072" y="1148319"/>
                  <a:pt x="786647" y="1236718"/>
                  <a:pt x="665468" y="1236718"/>
                </a:cubicBezTo>
                <a:cubicBezTo>
                  <a:pt x="636971" y="1236718"/>
                  <a:pt x="610338" y="1231896"/>
                  <a:pt x="585037" y="1223324"/>
                </a:cubicBezTo>
                <a:cubicBezTo>
                  <a:pt x="620991" y="1246897"/>
                  <a:pt x="661739" y="1260291"/>
                  <a:pt x="704884" y="1260023"/>
                </a:cubicBezTo>
                <a:cubicBezTo>
                  <a:pt x="829525" y="1260023"/>
                  <a:pt x="917413" y="1160374"/>
                  <a:pt x="917413" y="988933"/>
                </a:cubicBezTo>
                <a:close/>
                <a:moveTo>
                  <a:pt x="0" y="0"/>
                </a:moveTo>
                <a:lnTo>
                  <a:pt x="9144000" y="0"/>
                </a:lnTo>
                <a:lnTo>
                  <a:pt x="9144000" y="3284538"/>
                </a:lnTo>
                <a:lnTo>
                  <a:pt x="6596284" y="3284538"/>
                </a:lnTo>
                <a:lnTo>
                  <a:pt x="6866309" y="2791851"/>
                </a:lnTo>
                <a:lnTo>
                  <a:pt x="4635550" y="2791851"/>
                </a:lnTo>
                <a:lnTo>
                  <a:pt x="2230759" y="2791851"/>
                </a:lnTo>
                <a:lnTo>
                  <a:pt x="0" y="2791851"/>
                </a:lnTo>
                <a:close/>
              </a:path>
            </a:pathLst>
          </a:custGeom>
          <a:solidFill>
            <a:schemeClr val="tx2">
              <a:lumMod val="40000"/>
              <a:lumOff val="60000"/>
            </a:schemeClr>
          </a:solidFill>
        </p:spPr>
        <p:txBody>
          <a:bodyPr wrap="square" anchor="ctr">
            <a:noAutofit/>
          </a:bodyPr>
          <a:lstStyle>
            <a:lvl1pPr marL="0" indent="0" algn="ctr">
              <a:buNone/>
              <a:defRPr/>
            </a:lvl1pPr>
          </a:lstStyle>
          <a:p>
            <a:endParaRPr lang="en-US"/>
          </a:p>
        </p:txBody>
      </p:sp>
      <p:sp>
        <p:nvSpPr>
          <p:cNvPr id="13" name="Freeform 12">
            <a:extLst>
              <a:ext uri="{FF2B5EF4-FFF2-40B4-BE49-F238E27FC236}">
                <a16:creationId xmlns:a16="http://schemas.microsoft.com/office/drawing/2014/main" id="{E59709CE-7BDA-5B48-9A86-C3E223C68F97}"/>
              </a:ext>
            </a:extLst>
          </p:cNvPr>
          <p:cNvSpPr/>
          <p:nvPr userDrawn="1"/>
        </p:nvSpPr>
        <p:spPr>
          <a:xfrm>
            <a:off x="-15523" y="3713698"/>
            <a:ext cx="9183221" cy="1149585"/>
          </a:xfrm>
          <a:custGeom>
            <a:avLst/>
            <a:gdLst>
              <a:gd name="connsiteX0" fmla="*/ 0 w 6866310"/>
              <a:gd name="connsiteY0" fmla="*/ 0 h 862189"/>
              <a:gd name="connsiteX1" fmla="*/ 2230759 w 6866310"/>
              <a:gd name="connsiteY1" fmla="*/ 0 h 862189"/>
              <a:gd name="connsiteX2" fmla="*/ 4635551 w 6866310"/>
              <a:gd name="connsiteY2" fmla="*/ 0 h 862189"/>
              <a:gd name="connsiteX3" fmla="*/ 6866310 w 6866310"/>
              <a:gd name="connsiteY3" fmla="*/ 0 h 862189"/>
              <a:gd name="connsiteX4" fmla="*/ 6393773 w 6866310"/>
              <a:gd name="connsiteY4" fmla="*/ 862189 h 862189"/>
              <a:gd name="connsiteX5" fmla="*/ 4163014 w 6866310"/>
              <a:gd name="connsiteY5" fmla="*/ 862189 h 862189"/>
              <a:gd name="connsiteX6" fmla="*/ 2230759 w 6866310"/>
              <a:gd name="connsiteY6" fmla="*/ 862189 h 862189"/>
              <a:gd name="connsiteX7" fmla="*/ 0 w 6866310"/>
              <a:gd name="connsiteY7" fmla="*/ 862189 h 862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66310" h="862189">
                <a:moveTo>
                  <a:pt x="0" y="0"/>
                </a:moveTo>
                <a:lnTo>
                  <a:pt x="2230759" y="0"/>
                </a:lnTo>
                <a:lnTo>
                  <a:pt x="4635551" y="0"/>
                </a:lnTo>
                <a:lnTo>
                  <a:pt x="6866310" y="0"/>
                </a:lnTo>
                <a:lnTo>
                  <a:pt x="6393773" y="862189"/>
                </a:lnTo>
                <a:lnTo>
                  <a:pt x="4163014" y="862189"/>
                </a:lnTo>
                <a:lnTo>
                  <a:pt x="2230759" y="862189"/>
                </a:lnTo>
                <a:lnTo>
                  <a:pt x="0" y="86218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2" name="Title 1">
            <a:extLst>
              <a:ext uri="{FF2B5EF4-FFF2-40B4-BE49-F238E27FC236}">
                <a16:creationId xmlns:a16="http://schemas.microsoft.com/office/drawing/2014/main" id="{6E65152D-294A-CB4D-A24A-4F357E1ABC0D}"/>
              </a:ext>
            </a:extLst>
          </p:cNvPr>
          <p:cNvSpPr>
            <a:spLocks noGrp="1"/>
          </p:cNvSpPr>
          <p:nvPr>
            <p:ph type="ctrTitle" hasCustomPrompt="1"/>
          </p:nvPr>
        </p:nvSpPr>
        <p:spPr>
          <a:xfrm>
            <a:off x="521216" y="3713698"/>
            <a:ext cx="8110012" cy="1128173"/>
          </a:xfrm>
        </p:spPr>
        <p:txBody>
          <a:bodyPr rIns="0" anchor="ctr" anchorCtr="0">
            <a:noAutofit/>
          </a:bodyPr>
          <a:lstStyle>
            <a:lvl1pPr algn="l">
              <a:defRPr sz="4267" spc="0" baseline="0">
                <a:solidFill>
                  <a:schemeClr val="bg1"/>
                </a:solidFill>
              </a:defRPr>
            </a:lvl1pPr>
          </a:lstStyle>
          <a:p>
            <a:r>
              <a:rPr lang="en-US"/>
              <a:t>Title slide with light photo</a:t>
            </a:r>
          </a:p>
        </p:txBody>
      </p:sp>
      <p:sp>
        <p:nvSpPr>
          <p:cNvPr id="3" name="Subtitle 2">
            <a:extLst>
              <a:ext uri="{FF2B5EF4-FFF2-40B4-BE49-F238E27FC236}">
                <a16:creationId xmlns:a16="http://schemas.microsoft.com/office/drawing/2014/main" id="{C4BACBDA-5A3D-3241-B917-E2149A7F0899}"/>
              </a:ext>
            </a:extLst>
          </p:cNvPr>
          <p:cNvSpPr>
            <a:spLocks noGrp="1"/>
          </p:cNvSpPr>
          <p:nvPr>
            <p:ph type="subTitle" idx="1"/>
          </p:nvPr>
        </p:nvSpPr>
        <p:spPr>
          <a:xfrm>
            <a:off x="505038" y="4945665"/>
            <a:ext cx="7891553" cy="428635"/>
          </a:xfrm>
        </p:spPr>
        <p:txBody>
          <a:bodyPr rIns="0">
            <a:noAutofit/>
          </a:bodyPr>
          <a:lstStyle>
            <a:lvl1pPr marL="0" indent="0" algn="l">
              <a:buNone/>
              <a:defRPr sz="1867">
                <a:solidFill>
                  <a:schemeClr val="accent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11" name="Rectangle 10">
            <a:extLst>
              <a:ext uri="{FF2B5EF4-FFF2-40B4-BE49-F238E27FC236}">
                <a16:creationId xmlns:a16="http://schemas.microsoft.com/office/drawing/2014/main" id="{93B11AB8-EAC3-A64E-8232-B09EC712489C}"/>
              </a:ext>
            </a:extLst>
          </p:cNvPr>
          <p:cNvSpPr/>
          <p:nvPr userDrawn="1"/>
        </p:nvSpPr>
        <p:spPr>
          <a:xfrm>
            <a:off x="432261" y="6138955"/>
            <a:ext cx="11150139"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C6B4250A-775D-EF48-A209-44384C0A5ECC}"/>
              </a:ext>
            </a:extLst>
          </p:cNvPr>
          <p:cNvSpPr/>
          <p:nvPr userDrawn="1"/>
        </p:nvSpPr>
        <p:spPr>
          <a:xfrm>
            <a:off x="7655698" y="6321552"/>
            <a:ext cx="3926703" cy="536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Text Placeholder 4">
            <a:extLst>
              <a:ext uri="{FF2B5EF4-FFF2-40B4-BE49-F238E27FC236}">
                <a16:creationId xmlns:a16="http://schemas.microsoft.com/office/drawing/2014/main" id="{A255D382-36AC-134B-819C-C052D3A91439}"/>
              </a:ext>
            </a:extLst>
          </p:cNvPr>
          <p:cNvSpPr>
            <a:spLocks noGrp="1"/>
          </p:cNvSpPr>
          <p:nvPr>
            <p:ph type="body" sz="quarter" idx="11"/>
          </p:nvPr>
        </p:nvSpPr>
        <p:spPr>
          <a:xfrm>
            <a:off x="511451" y="6050870"/>
            <a:ext cx="3009900" cy="270245"/>
          </a:xfrm>
        </p:spPr>
        <p:txBody>
          <a:bodyPr/>
          <a:lstStyle>
            <a:lvl1pPr marL="0" indent="0">
              <a:buNone/>
              <a:defRPr sz="1333" b="0"/>
            </a:lvl1pPr>
            <a:lvl2pPr marL="118530" indent="0">
              <a:buNone/>
              <a:defRPr/>
            </a:lvl2pPr>
          </a:lstStyle>
          <a:p>
            <a:pPr lvl="0"/>
            <a:r>
              <a:rPr lang="en-US"/>
              <a:t>Click to edit</a:t>
            </a:r>
          </a:p>
        </p:txBody>
      </p:sp>
      <p:pic>
        <p:nvPicPr>
          <p:cNvPr id="15" name="Picture 14" descr="A close up of a sign&#10;&#10;Description automatically generated">
            <a:extLst>
              <a:ext uri="{FF2B5EF4-FFF2-40B4-BE49-F238E27FC236}">
                <a16:creationId xmlns:a16="http://schemas.microsoft.com/office/drawing/2014/main" id="{6308ECCF-E72D-0149-9005-B10DBD6FAA58}"/>
              </a:ext>
            </a:extLst>
          </p:cNvPr>
          <p:cNvPicPr>
            <a:picLocks noChangeAspect="1"/>
          </p:cNvPicPr>
          <p:nvPr userDrawn="1"/>
        </p:nvPicPr>
        <p:blipFill>
          <a:blip r:embed="rId2"/>
          <a:stretch>
            <a:fillRect/>
          </a:stretch>
        </p:blipFill>
        <p:spPr>
          <a:xfrm>
            <a:off x="10080123" y="5703486"/>
            <a:ext cx="1505517" cy="536449"/>
          </a:xfrm>
          <a:prstGeom prst="rect">
            <a:avLst/>
          </a:prstGeom>
        </p:spPr>
      </p:pic>
    </p:spTree>
    <p:extLst>
      <p:ext uri="{BB962C8B-B14F-4D97-AF65-F5344CB8AC3E}">
        <p14:creationId xmlns:p14="http://schemas.microsoft.com/office/powerpoint/2010/main" val="1370631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34" Type="http://schemas.openxmlformats.org/officeDocument/2006/relationships/slideLayout" Target="../slideLayouts/slideLayout66.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slideLayout" Target="../slideLayouts/slideLayout65.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29" Type="http://schemas.openxmlformats.org/officeDocument/2006/relationships/slideLayout" Target="../slideLayouts/slideLayout61.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slideLayout" Target="../slideLayouts/slideLayout64.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36" Type="http://schemas.openxmlformats.org/officeDocument/2006/relationships/theme" Target="../theme/theme2.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slideLayout" Target="../slideLayouts/slideLayout63.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 Id="rId35" Type="http://schemas.openxmlformats.org/officeDocument/2006/relationships/slideLayout" Target="../slideLayouts/slideLayout6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26" Type="http://schemas.openxmlformats.org/officeDocument/2006/relationships/slideLayout" Target="../slideLayouts/slideLayout93.xml"/><Relationship Id="rId3" Type="http://schemas.openxmlformats.org/officeDocument/2006/relationships/slideLayout" Target="../slideLayouts/slideLayout70.xml"/><Relationship Id="rId21" Type="http://schemas.openxmlformats.org/officeDocument/2006/relationships/slideLayout" Target="../slideLayouts/slideLayout88.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5" Type="http://schemas.openxmlformats.org/officeDocument/2006/relationships/slideLayout" Target="../slideLayouts/slideLayout92.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29" Type="http://schemas.openxmlformats.org/officeDocument/2006/relationships/slideLayout" Target="../slideLayouts/slideLayout96.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24" Type="http://schemas.openxmlformats.org/officeDocument/2006/relationships/slideLayout" Target="../slideLayouts/slideLayout91.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23" Type="http://schemas.openxmlformats.org/officeDocument/2006/relationships/slideLayout" Target="../slideLayouts/slideLayout90.xml"/><Relationship Id="rId28" Type="http://schemas.openxmlformats.org/officeDocument/2006/relationships/slideLayout" Target="../slideLayouts/slideLayout95.xml"/><Relationship Id="rId10" Type="http://schemas.openxmlformats.org/officeDocument/2006/relationships/slideLayout" Target="../slideLayouts/slideLayout77.xml"/><Relationship Id="rId19" Type="http://schemas.openxmlformats.org/officeDocument/2006/relationships/slideLayout" Target="../slideLayouts/slideLayout86.xml"/><Relationship Id="rId31" Type="http://schemas.openxmlformats.org/officeDocument/2006/relationships/theme" Target="../theme/theme3.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slideLayout" Target="../slideLayouts/slideLayout89.xml"/><Relationship Id="rId27" Type="http://schemas.openxmlformats.org/officeDocument/2006/relationships/slideLayout" Target="../slideLayouts/slideLayout94.xml"/><Relationship Id="rId30" Type="http://schemas.openxmlformats.org/officeDocument/2006/relationships/slideLayout" Target="../slideLayouts/slideLayout9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slideLayout" Target="../slideLayouts/slideLayout110.xml"/><Relationship Id="rId18" Type="http://schemas.openxmlformats.org/officeDocument/2006/relationships/slideLayout" Target="../slideLayouts/slideLayout115.xml"/><Relationship Id="rId26" Type="http://schemas.openxmlformats.org/officeDocument/2006/relationships/slideLayout" Target="../slideLayouts/slideLayout123.xml"/><Relationship Id="rId3" Type="http://schemas.openxmlformats.org/officeDocument/2006/relationships/slideLayout" Target="../slideLayouts/slideLayout100.xml"/><Relationship Id="rId21" Type="http://schemas.openxmlformats.org/officeDocument/2006/relationships/slideLayout" Target="../slideLayouts/slideLayout118.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17" Type="http://schemas.openxmlformats.org/officeDocument/2006/relationships/slideLayout" Target="../slideLayouts/slideLayout114.xml"/><Relationship Id="rId25" Type="http://schemas.openxmlformats.org/officeDocument/2006/relationships/slideLayout" Target="../slideLayouts/slideLayout122.xml"/><Relationship Id="rId2" Type="http://schemas.openxmlformats.org/officeDocument/2006/relationships/slideLayout" Target="../slideLayouts/slideLayout99.xml"/><Relationship Id="rId16" Type="http://schemas.openxmlformats.org/officeDocument/2006/relationships/slideLayout" Target="../slideLayouts/slideLayout113.xml"/><Relationship Id="rId20" Type="http://schemas.openxmlformats.org/officeDocument/2006/relationships/slideLayout" Target="../slideLayouts/slideLayout117.xml"/><Relationship Id="rId29" Type="http://schemas.openxmlformats.org/officeDocument/2006/relationships/slideLayout" Target="../slideLayouts/slideLayout126.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24" Type="http://schemas.openxmlformats.org/officeDocument/2006/relationships/slideLayout" Target="../slideLayouts/slideLayout121.xml"/><Relationship Id="rId32" Type="http://schemas.openxmlformats.org/officeDocument/2006/relationships/theme" Target="../theme/theme4.xml"/><Relationship Id="rId5" Type="http://schemas.openxmlformats.org/officeDocument/2006/relationships/slideLayout" Target="../slideLayouts/slideLayout102.xml"/><Relationship Id="rId15" Type="http://schemas.openxmlformats.org/officeDocument/2006/relationships/slideLayout" Target="../slideLayouts/slideLayout112.xml"/><Relationship Id="rId23" Type="http://schemas.openxmlformats.org/officeDocument/2006/relationships/slideLayout" Target="../slideLayouts/slideLayout120.xml"/><Relationship Id="rId28" Type="http://schemas.openxmlformats.org/officeDocument/2006/relationships/slideLayout" Target="../slideLayouts/slideLayout125.xml"/><Relationship Id="rId10" Type="http://schemas.openxmlformats.org/officeDocument/2006/relationships/slideLayout" Target="../slideLayouts/slideLayout107.xml"/><Relationship Id="rId19" Type="http://schemas.openxmlformats.org/officeDocument/2006/relationships/slideLayout" Target="../slideLayouts/slideLayout116.xml"/><Relationship Id="rId31" Type="http://schemas.openxmlformats.org/officeDocument/2006/relationships/slideLayout" Target="../slideLayouts/slideLayout128.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slideLayout" Target="../slideLayouts/slideLayout111.xml"/><Relationship Id="rId22" Type="http://schemas.openxmlformats.org/officeDocument/2006/relationships/slideLayout" Target="../slideLayouts/slideLayout119.xml"/><Relationship Id="rId27" Type="http://schemas.openxmlformats.org/officeDocument/2006/relationships/slideLayout" Target="../slideLayouts/slideLayout124.xml"/><Relationship Id="rId30" Type="http://schemas.openxmlformats.org/officeDocument/2006/relationships/slideLayout" Target="../slideLayouts/slideLayout12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36.xml"/><Relationship Id="rId13" Type="http://schemas.openxmlformats.org/officeDocument/2006/relationships/slideLayout" Target="../slideLayouts/slideLayout141.xml"/><Relationship Id="rId18" Type="http://schemas.openxmlformats.org/officeDocument/2006/relationships/slideLayout" Target="../slideLayouts/slideLayout146.xml"/><Relationship Id="rId26" Type="http://schemas.openxmlformats.org/officeDocument/2006/relationships/slideLayout" Target="../slideLayouts/slideLayout154.xml"/><Relationship Id="rId3" Type="http://schemas.openxmlformats.org/officeDocument/2006/relationships/slideLayout" Target="../slideLayouts/slideLayout131.xml"/><Relationship Id="rId21" Type="http://schemas.openxmlformats.org/officeDocument/2006/relationships/slideLayout" Target="../slideLayouts/slideLayout149.xml"/><Relationship Id="rId34" Type="http://schemas.openxmlformats.org/officeDocument/2006/relationships/slideLayout" Target="../slideLayouts/slideLayout162.xml"/><Relationship Id="rId7" Type="http://schemas.openxmlformats.org/officeDocument/2006/relationships/slideLayout" Target="../slideLayouts/slideLayout135.xml"/><Relationship Id="rId12" Type="http://schemas.openxmlformats.org/officeDocument/2006/relationships/slideLayout" Target="../slideLayouts/slideLayout140.xml"/><Relationship Id="rId17" Type="http://schemas.openxmlformats.org/officeDocument/2006/relationships/slideLayout" Target="../slideLayouts/slideLayout145.xml"/><Relationship Id="rId25" Type="http://schemas.openxmlformats.org/officeDocument/2006/relationships/slideLayout" Target="../slideLayouts/slideLayout153.xml"/><Relationship Id="rId33" Type="http://schemas.openxmlformats.org/officeDocument/2006/relationships/slideLayout" Target="../slideLayouts/slideLayout161.xml"/><Relationship Id="rId2" Type="http://schemas.openxmlformats.org/officeDocument/2006/relationships/slideLayout" Target="../slideLayouts/slideLayout130.xml"/><Relationship Id="rId16" Type="http://schemas.openxmlformats.org/officeDocument/2006/relationships/slideLayout" Target="../slideLayouts/slideLayout144.xml"/><Relationship Id="rId20" Type="http://schemas.openxmlformats.org/officeDocument/2006/relationships/slideLayout" Target="../slideLayouts/slideLayout148.xml"/><Relationship Id="rId29" Type="http://schemas.openxmlformats.org/officeDocument/2006/relationships/slideLayout" Target="../slideLayouts/slideLayout157.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24" Type="http://schemas.openxmlformats.org/officeDocument/2006/relationships/slideLayout" Target="../slideLayouts/slideLayout152.xml"/><Relationship Id="rId32" Type="http://schemas.openxmlformats.org/officeDocument/2006/relationships/slideLayout" Target="../slideLayouts/slideLayout160.xml"/><Relationship Id="rId37" Type="http://schemas.openxmlformats.org/officeDocument/2006/relationships/theme" Target="../theme/theme5.xml"/><Relationship Id="rId5" Type="http://schemas.openxmlformats.org/officeDocument/2006/relationships/slideLayout" Target="../slideLayouts/slideLayout133.xml"/><Relationship Id="rId15" Type="http://schemas.openxmlformats.org/officeDocument/2006/relationships/slideLayout" Target="../slideLayouts/slideLayout143.xml"/><Relationship Id="rId23" Type="http://schemas.openxmlformats.org/officeDocument/2006/relationships/slideLayout" Target="../slideLayouts/slideLayout151.xml"/><Relationship Id="rId28" Type="http://schemas.openxmlformats.org/officeDocument/2006/relationships/slideLayout" Target="../slideLayouts/slideLayout156.xml"/><Relationship Id="rId36" Type="http://schemas.openxmlformats.org/officeDocument/2006/relationships/slideLayout" Target="../slideLayouts/slideLayout164.xml"/><Relationship Id="rId10" Type="http://schemas.openxmlformats.org/officeDocument/2006/relationships/slideLayout" Target="../slideLayouts/slideLayout138.xml"/><Relationship Id="rId19" Type="http://schemas.openxmlformats.org/officeDocument/2006/relationships/slideLayout" Target="../slideLayouts/slideLayout147.xml"/><Relationship Id="rId31" Type="http://schemas.openxmlformats.org/officeDocument/2006/relationships/slideLayout" Target="../slideLayouts/slideLayout159.xml"/><Relationship Id="rId4" Type="http://schemas.openxmlformats.org/officeDocument/2006/relationships/slideLayout" Target="../slideLayouts/slideLayout132.xml"/><Relationship Id="rId9" Type="http://schemas.openxmlformats.org/officeDocument/2006/relationships/slideLayout" Target="../slideLayouts/slideLayout137.xml"/><Relationship Id="rId14" Type="http://schemas.openxmlformats.org/officeDocument/2006/relationships/slideLayout" Target="../slideLayouts/slideLayout142.xml"/><Relationship Id="rId22" Type="http://schemas.openxmlformats.org/officeDocument/2006/relationships/slideLayout" Target="../slideLayouts/slideLayout150.xml"/><Relationship Id="rId27" Type="http://schemas.openxmlformats.org/officeDocument/2006/relationships/slideLayout" Target="../slideLayouts/slideLayout155.xml"/><Relationship Id="rId30" Type="http://schemas.openxmlformats.org/officeDocument/2006/relationships/slideLayout" Target="../slideLayouts/slideLayout158.xml"/><Relationship Id="rId35" Type="http://schemas.openxmlformats.org/officeDocument/2006/relationships/slideLayout" Target="../slideLayouts/slideLayout1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01668F-4F00-0646-B3E8-9FF107686AC8}"/>
              </a:ext>
            </a:extLst>
          </p:cNvPr>
          <p:cNvSpPr>
            <a:spLocks noGrp="1"/>
          </p:cNvSpPr>
          <p:nvPr>
            <p:ph type="title"/>
          </p:nvPr>
        </p:nvSpPr>
        <p:spPr>
          <a:xfrm>
            <a:off x="517233" y="469263"/>
            <a:ext cx="9680448" cy="732508"/>
          </a:xfrm>
          <a:prstGeom prst="rect">
            <a:avLst/>
          </a:prstGeom>
        </p:spPr>
        <p:txBody>
          <a:bodyPr vert="horz" lIns="91440" tIns="45720" rIns="91440" bIns="4572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93AE75A5-C5DD-F24E-B778-058E1A648C58}"/>
              </a:ext>
            </a:extLst>
          </p:cNvPr>
          <p:cNvSpPr>
            <a:spLocks noGrp="1"/>
          </p:cNvSpPr>
          <p:nvPr>
            <p:ph type="body" idx="1"/>
          </p:nvPr>
        </p:nvSpPr>
        <p:spPr>
          <a:xfrm>
            <a:off x="499872" y="1501605"/>
            <a:ext cx="9680448" cy="4220179"/>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63301E51-C0D1-1145-9586-FD3CE3D91F61}"/>
              </a:ext>
            </a:extLst>
          </p:cNvPr>
          <p:cNvSpPr>
            <a:spLocks noGrp="1"/>
          </p:cNvSpPr>
          <p:nvPr>
            <p:ph type="sldNum" sz="quarter" idx="4"/>
          </p:nvPr>
        </p:nvSpPr>
        <p:spPr>
          <a:xfrm>
            <a:off x="11214331" y="6242305"/>
            <a:ext cx="470647" cy="374396"/>
          </a:xfrm>
          <a:prstGeom prst="rect">
            <a:avLst/>
          </a:prstGeom>
        </p:spPr>
        <p:txBody>
          <a:bodyPr vert="horz" lIns="91440" tIns="45720" rIns="91440" bIns="45720" rtlCol="0" anchor="ctr"/>
          <a:lstStyle>
            <a:lvl1pPr algn="r">
              <a:defRPr sz="1067" b="0" i="0">
                <a:solidFill>
                  <a:schemeClr val="tx1"/>
                </a:solidFill>
                <a:latin typeface="Arial" panose="020B0604020202020204" pitchFamily="34" charset="0"/>
                <a:cs typeface="Arial" panose="020B0604020202020204" pitchFamily="34" charset="0"/>
              </a:defRPr>
            </a:lvl1pPr>
          </a:lstStyle>
          <a:p>
            <a:fld id="{66DE20E4-D496-034F-914D-F7F15B93E95B}" type="slidenum">
              <a:rPr lang="en-US" smtClean="0"/>
              <a:pPr/>
              <a:t>‹#›</a:t>
            </a:fld>
            <a:endParaRPr lang="en-US"/>
          </a:p>
        </p:txBody>
      </p:sp>
      <p:sp>
        <p:nvSpPr>
          <p:cNvPr id="8" name="TextBox 7">
            <a:extLst>
              <a:ext uri="{FF2B5EF4-FFF2-40B4-BE49-F238E27FC236}">
                <a16:creationId xmlns:a16="http://schemas.microsoft.com/office/drawing/2014/main" id="{9ED704B1-56F3-BC48-B63B-4E3939705733}"/>
              </a:ext>
            </a:extLst>
          </p:cNvPr>
          <p:cNvSpPr txBox="1"/>
          <p:nvPr userDrawn="1"/>
        </p:nvSpPr>
        <p:spPr>
          <a:xfrm>
            <a:off x="1097280" y="6332817"/>
            <a:ext cx="3151512" cy="215444"/>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2378"/>
                </a:solidFill>
                <a:effectLst/>
                <a:uLnTx/>
                <a:uFillTx/>
                <a:latin typeface="Arial" panose="020B0604020202020204" pitchFamily="34" charset="0"/>
                <a:ea typeface="+mn-ea"/>
                <a:cs typeface="Arial" panose="020B0604020202020204" pitchFamily="34" charset="0"/>
              </a:rPr>
              <a:t>© 2022 United HealthCare Services, Inc. All Rights Reserved.</a:t>
            </a:r>
          </a:p>
        </p:txBody>
      </p:sp>
      <p:sp>
        <p:nvSpPr>
          <p:cNvPr id="10" name="Graphic 8">
            <a:extLst>
              <a:ext uri="{FF2B5EF4-FFF2-40B4-BE49-F238E27FC236}">
                <a16:creationId xmlns:a16="http://schemas.microsoft.com/office/drawing/2014/main" id="{129DDFE8-CD12-8644-AE9F-FB940196156F}"/>
              </a:ext>
            </a:extLst>
          </p:cNvPr>
          <p:cNvSpPr/>
          <p:nvPr userDrawn="1"/>
        </p:nvSpPr>
        <p:spPr>
          <a:xfrm>
            <a:off x="609602" y="6213960"/>
            <a:ext cx="177533" cy="309701"/>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sz="2400"/>
          </a:p>
        </p:txBody>
      </p:sp>
      <p:sp>
        <p:nvSpPr>
          <p:cNvPr id="4" name="Footer Placeholder 3">
            <a:extLst>
              <a:ext uri="{FF2B5EF4-FFF2-40B4-BE49-F238E27FC236}">
                <a16:creationId xmlns:a16="http://schemas.microsoft.com/office/drawing/2014/main" id="{AA7BA7B7-B988-9548-9455-35B566EB356C}"/>
              </a:ext>
            </a:extLst>
          </p:cNvPr>
          <p:cNvSpPr>
            <a:spLocks noGrp="1"/>
          </p:cNvSpPr>
          <p:nvPr>
            <p:ph type="ftr" sz="quarter" idx="3"/>
          </p:nvPr>
        </p:nvSpPr>
        <p:spPr>
          <a:xfrm>
            <a:off x="7914273" y="6241565"/>
            <a:ext cx="3300057" cy="366183"/>
          </a:xfrm>
          <a:prstGeom prst="rect">
            <a:avLst/>
          </a:prstGeom>
        </p:spPr>
        <p:txBody>
          <a:bodyPr vert="horz" lIns="91440" tIns="45720" rIns="91440" bIns="45720" rtlCol="0" anchor="ctr"/>
          <a:lstStyle>
            <a:lvl1pPr algn="r">
              <a:defRPr sz="1067">
                <a:solidFill>
                  <a:schemeClr val="tx1"/>
                </a:solidFill>
              </a:defRPr>
            </a:lvl1pPr>
          </a:lstStyle>
          <a:p>
            <a:r>
              <a:rPr lang="en-US"/>
              <a:t>Type Division Name here</a:t>
            </a:r>
          </a:p>
        </p:txBody>
      </p:sp>
    </p:spTree>
    <p:extLst>
      <p:ext uri="{BB962C8B-B14F-4D97-AF65-F5344CB8AC3E}">
        <p14:creationId xmlns:p14="http://schemas.microsoft.com/office/powerpoint/2010/main" val="17231410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836" r:id="rId32"/>
  </p:sldLayoutIdLst>
  <p:hf hdr="0" ftr="0" dt="0"/>
  <p:txStyles>
    <p:titleStyle>
      <a:lvl1pPr algn="l" defTabSz="914377" rtl="0" eaLnBrk="1" latinLnBrk="0" hangingPunct="1">
        <a:lnSpc>
          <a:spcPct val="100000"/>
        </a:lnSpc>
        <a:spcBef>
          <a:spcPct val="0"/>
        </a:spcBef>
        <a:buNone/>
        <a:defRPr sz="3200" b="1" i="0" kern="1200" spc="0" baseline="0">
          <a:solidFill>
            <a:schemeClr val="accent1"/>
          </a:solidFill>
          <a:latin typeface="Arial" panose="020B0604020202020204" pitchFamily="34" charset="0"/>
          <a:ea typeface="+mj-ea"/>
          <a:cs typeface="Arial" panose="020B0604020202020204" pitchFamily="34" charset="0"/>
        </a:defRPr>
      </a:lvl1pPr>
    </p:titleStyle>
    <p:bodyStyle>
      <a:lvl1pPr marL="156629" indent="-156629" algn="l" defTabSz="914377" rtl="0" eaLnBrk="1" latinLnBrk="0" hangingPunct="1">
        <a:lnSpc>
          <a:spcPct val="90000"/>
        </a:lnSpc>
        <a:spcBef>
          <a:spcPts val="400"/>
        </a:spcBef>
        <a:spcAft>
          <a:spcPts val="800"/>
        </a:spcAft>
        <a:buClr>
          <a:schemeClr val="accent1"/>
        </a:buClr>
        <a:buFont typeface="Arial" panose="020B0604020202020204" pitchFamily="34" charset="0"/>
        <a:buChar char="•"/>
        <a:tabLst/>
        <a:defRPr sz="1900" b="0" i="0" kern="1200">
          <a:solidFill>
            <a:schemeClr val="accent1"/>
          </a:solidFill>
          <a:latin typeface="+mn-lt"/>
          <a:ea typeface="+mn-ea"/>
          <a:cs typeface="Arial" panose="020B0604020202020204" pitchFamily="34" charset="0"/>
        </a:defRPr>
      </a:lvl1pPr>
      <a:lvl2pPr marL="292093" indent="-135463" algn="l" defTabSz="914377" rtl="0" eaLnBrk="1" latinLnBrk="0" hangingPunct="1">
        <a:lnSpc>
          <a:spcPct val="90000"/>
        </a:lnSpc>
        <a:spcBef>
          <a:spcPts val="0"/>
        </a:spcBef>
        <a:spcAft>
          <a:spcPts val="800"/>
        </a:spcAft>
        <a:buClr>
          <a:schemeClr val="accent1"/>
        </a:buClr>
        <a:buFont typeface="System Font Regular"/>
        <a:buChar char="-"/>
        <a:tabLst/>
        <a:defRPr sz="1900" b="0" i="0" kern="1200">
          <a:solidFill>
            <a:schemeClr val="accent1"/>
          </a:solidFill>
          <a:latin typeface="+mn-lt"/>
          <a:ea typeface="+mn-ea"/>
          <a:cs typeface="Arial" panose="020B0604020202020204" pitchFamily="34" charset="0"/>
        </a:defRPr>
      </a:lvl2pPr>
      <a:lvl3pPr marL="438140" indent="-135463" algn="l" defTabSz="914377" rtl="0" eaLnBrk="1" latinLnBrk="0" hangingPunct="1">
        <a:lnSpc>
          <a:spcPct val="90000"/>
        </a:lnSpc>
        <a:spcBef>
          <a:spcPts val="0"/>
        </a:spcBef>
        <a:spcAft>
          <a:spcPts val="800"/>
        </a:spcAft>
        <a:buClr>
          <a:schemeClr val="accent1"/>
        </a:buClr>
        <a:buFont typeface="Arial" panose="020B0604020202020204" pitchFamily="34" charset="0"/>
        <a:buChar char="•"/>
        <a:tabLst/>
        <a:defRPr sz="1600" b="0" i="0" kern="1200">
          <a:solidFill>
            <a:schemeClr val="accent1"/>
          </a:solidFill>
          <a:latin typeface="+mn-lt"/>
          <a:ea typeface="+mn-ea"/>
          <a:cs typeface="Arial" panose="020B0604020202020204" pitchFamily="34" charset="0"/>
        </a:defRPr>
      </a:lvl3pPr>
      <a:lvl4pPr marL="535504" indent="-97364" algn="l" defTabSz="914377" rtl="0" eaLnBrk="1" latinLnBrk="0" hangingPunct="1">
        <a:lnSpc>
          <a:spcPct val="90000"/>
        </a:lnSpc>
        <a:spcBef>
          <a:spcPts val="0"/>
        </a:spcBef>
        <a:spcAft>
          <a:spcPts val="800"/>
        </a:spcAft>
        <a:buClr>
          <a:schemeClr val="accent1"/>
        </a:buClr>
        <a:buFont typeface="System Font Regular"/>
        <a:buChar char="-"/>
        <a:tabLst/>
        <a:defRPr sz="1500" b="0" i="0" kern="1200">
          <a:solidFill>
            <a:schemeClr val="accent1"/>
          </a:solidFill>
          <a:latin typeface="+mn-lt"/>
          <a:ea typeface="+mn-ea"/>
          <a:cs typeface="Arial" panose="020B0604020202020204" pitchFamily="34" charset="0"/>
        </a:defRPr>
      </a:lvl4pPr>
      <a:lvl5pPr marL="694249" indent="-135463" algn="l" defTabSz="914377" rtl="0" eaLnBrk="1" latinLnBrk="0" hangingPunct="1">
        <a:lnSpc>
          <a:spcPct val="90000"/>
        </a:lnSpc>
        <a:spcBef>
          <a:spcPts val="0"/>
        </a:spcBef>
        <a:spcAft>
          <a:spcPts val="800"/>
        </a:spcAft>
        <a:buClr>
          <a:schemeClr val="accent1"/>
        </a:buClr>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orient="horz" pos="3931">
          <p15:clr>
            <a:srgbClr val="F26B43"/>
          </p15:clr>
        </p15:guide>
        <p15:guide id="6" pos="7296">
          <p15:clr>
            <a:srgbClr val="F26B43"/>
          </p15:clr>
        </p15:guide>
        <p15:guide id="7" orient="horz" pos="4080">
          <p15:clr>
            <a:srgbClr val="F26B43"/>
          </p15:clr>
        </p15:guide>
        <p15:guide id="8" pos="1267">
          <p15:clr>
            <a:srgbClr val="F26B43"/>
          </p15:clr>
        </p15:guide>
        <p15:guide id="9" pos="1389">
          <p15:clr>
            <a:srgbClr val="F26B43"/>
          </p15:clr>
        </p15:guide>
        <p15:guide id="10" pos="2272">
          <p15:clr>
            <a:srgbClr val="F26B43"/>
          </p15:clr>
        </p15:guide>
        <p15:guide id="11" pos="2395">
          <p15:clr>
            <a:srgbClr val="F26B43"/>
          </p15:clr>
        </p15:guide>
        <p15:guide id="12" pos="3277">
          <p15:clr>
            <a:srgbClr val="F26B43"/>
          </p15:clr>
        </p15:guide>
        <p15:guide id="13" pos="3397">
          <p15:clr>
            <a:srgbClr val="F26B43"/>
          </p15:clr>
        </p15:guide>
        <p15:guide id="14" pos="4283">
          <p15:clr>
            <a:srgbClr val="F26B43"/>
          </p15:clr>
        </p15:guide>
        <p15:guide id="15" pos="4403">
          <p15:clr>
            <a:srgbClr val="F26B43"/>
          </p15:clr>
        </p15:guide>
        <p15:guide id="16" pos="5285">
          <p15:clr>
            <a:srgbClr val="F26B43"/>
          </p15:clr>
        </p15:guide>
        <p15:guide id="17" pos="5408">
          <p15:clr>
            <a:srgbClr val="F26B43"/>
          </p15:clr>
        </p15:guide>
        <p15:guide id="18" pos="6291">
          <p15:clr>
            <a:srgbClr val="F26B43"/>
          </p15:clr>
        </p15:guide>
        <p15:guide id="19" pos="6413">
          <p15:clr>
            <a:srgbClr val="F26B43"/>
          </p15:clr>
        </p15:guide>
        <p15:guide id="20" orient="horz" pos="368">
          <p15:clr>
            <a:srgbClr val="F26B43"/>
          </p15:clr>
        </p15:guide>
        <p15:guide id="21" orient="horz" pos="988">
          <p15:clr>
            <a:srgbClr val="F26B43"/>
          </p15:clr>
        </p15:guide>
        <p15:guide id="22" orient="horz" pos="568">
          <p15:clr>
            <a:srgbClr val="F26B43"/>
          </p15:clr>
        </p15:guide>
        <p15:guide id="23" orient="horz" pos="121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01668F-4F00-0646-B3E8-9FF107686AC8}"/>
              </a:ext>
            </a:extLst>
          </p:cNvPr>
          <p:cNvSpPr>
            <a:spLocks noGrp="1"/>
          </p:cNvSpPr>
          <p:nvPr>
            <p:ph type="title"/>
          </p:nvPr>
        </p:nvSpPr>
        <p:spPr>
          <a:xfrm>
            <a:off x="517233" y="469263"/>
            <a:ext cx="9680448" cy="732508"/>
          </a:xfrm>
          <a:prstGeom prst="rect">
            <a:avLst/>
          </a:prstGeom>
        </p:spPr>
        <p:txBody>
          <a:bodyPr vert="horz" lIns="91440" tIns="45720" rIns="91440" bIns="4572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93AE75A5-C5DD-F24E-B778-058E1A648C58}"/>
              </a:ext>
            </a:extLst>
          </p:cNvPr>
          <p:cNvSpPr>
            <a:spLocks noGrp="1"/>
          </p:cNvSpPr>
          <p:nvPr>
            <p:ph type="body" idx="1"/>
          </p:nvPr>
        </p:nvSpPr>
        <p:spPr>
          <a:xfrm>
            <a:off x="499872" y="1501605"/>
            <a:ext cx="9680448" cy="4220179"/>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63301E51-C0D1-1145-9586-FD3CE3D91F61}"/>
              </a:ext>
            </a:extLst>
          </p:cNvPr>
          <p:cNvSpPr>
            <a:spLocks noGrp="1"/>
          </p:cNvSpPr>
          <p:nvPr>
            <p:ph type="sldNum" sz="quarter" idx="4"/>
          </p:nvPr>
        </p:nvSpPr>
        <p:spPr>
          <a:xfrm>
            <a:off x="11214331" y="6242305"/>
            <a:ext cx="470647" cy="374396"/>
          </a:xfrm>
          <a:prstGeom prst="rect">
            <a:avLst/>
          </a:prstGeom>
        </p:spPr>
        <p:txBody>
          <a:bodyPr vert="horz" lIns="91440" tIns="45720" rIns="91440" bIns="45720" rtlCol="0" anchor="ctr"/>
          <a:lstStyle>
            <a:lvl1pPr algn="r">
              <a:defRPr sz="1067" b="0" i="0">
                <a:solidFill>
                  <a:schemeClr val="tx1"/>
                </a:solidFill>
                <a:latin typeface="Arial" panose="020B0604020202020204" pitchFamily="34" charset="0"/>
                <a:cs typeface="Arial" panose="020B0604020202020204" pitchFamily="34" charset="0"/>
              </a:defRPr>
            </a:lvl1pPr>
          </a:lstStyle>
          <a:p>
            <a:fld id="{66DE20E4-D496-034F-914D-F7F15B93E95B}" type="slidenum">
              <a:rPr lang="en-US" smtClean="0"/>
              <a:pPr/>
              <a:t>‹#›</a:t>
            </a:fld>
            <a:endParaRPr lang="en-US"/>
          </a:p>
        </p:txBody>
      </p:sp>
      <p:sp>
        <p:nvSpPr>
          <p:cNvPr id="8" name="TextBox 7">
            <a:extLst>
              <a:ext uri="{FF2B5EF4-FFF2-40B4-BE49-F238E27FC236}">
                <a16:creationId xmlns:a16="http://schemas.microsoft.com/office/drawing/2014/main" id="{9ED704B1-56F3-BC48-B63B-4E3939705733}"/>
              </a:ext>
            </a:extLst>
          </p:cNvPr>
          <p:cNvSpPr txBox="1"/>
          <p:nvPr userDrawn="1"/>
        </p:nvSpPr>
        <p:spPr>
          <a:xfrm>
            <a:off x="1097280" y="6332817"/>
            <a:ext cx="3151512" cy="215444"/>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chemeClr val="tx2"/>
                </a:solidFill>
                <a:effectLst/>
                <a:uLnTx/>
                <a:uFillTx/>
                <a:latin typeface="Arial" panose="020B0604020202020204" pitchFamily="34" charset="0"/>
                <a:ea typeface="+mn-ea"/>
                <a:cs typeface="Arial" panose="020B0604020202020204" pitchFamily="34" charset="0"/>
              </a:rPr>
              <a:t>© 2022 United HealthCare Services, Inc. All Rights Reserved.</a:t>
            </a:r>
          </a:p>
        </p:txBody>
      </p:sp>
      <p:sp>
        <p:nvSpPr>
          <p:cNvPr id="10" name="Graphic 8">
            <a:extLst>
              <a:ext uri="{FF2B5EF4-FFF2-40B4-BE49-F238E27FC236}">
                <a16:creationId xmlns:a16="http://schemas.microsoft.com/office/drawing/2014/main" id="{129DDFE8-CD12-8644-AE9F-FB940196156F}"/>
              </a:ext>
            </a:extLst>
          </p:cNvPr>
          <p:cNvSpPr/>
          <p:nvPr userDrawn="1"/>
        </p:nvSpPr>
        <p:spPr>
          <a:xfrm>
            <a:off x="609602" y="6213960"/>
            <a:ext cx="177533" cy="309701"/>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sz="2400"/>
          </a:p>
        </p:txBody>
      </p:sp>
      <p:sp>
        <p:nvSpPr>
          <p:cNvPr id="4" name="Footer Placeholder 3">
            <a:extLst>
              <a:ext uri="{FF2B5EF4-FFF2-40B4-BE49-F238E27FC236}">
                <a16:creationId xmlns:a16="http://schemas.microsoft.com/office/drawing/2014/main" id="{AA7BA7B7-B988-9548-9455-35B566EB356C}"/>
              </a:ext>
            </a:extLst>
          </p:cNvPr>
          <p:cNvSpPr>
            <a:spLocks noGrp="1"/>
          </p:cNvSpPr>
          <p:nvPr>
            <p:ph type="ftr" sz="quarter" idx="3"/>
          </p:nvPr>
        </p:nvSpPr>
        <p:spPr>
          <a:xfrm>
            <a:off x="7914273" y="6241565"/>
            <a:ext cx="3300057" cy="366183"/>
          </a:xfrm>
          <a:prstGeom prst="rect">
            <a:avLst/>
          </a:prstGeom>
        </p:spPr>
        <p:txBody>
          <a:bodyPr vert="horz" lIns="91440" tIns="45720" rIns="91440" bIns="45720" rtlCol="0" anchor="ctr"/>
          <a:lstStyle>
            <a:lvl1pPr algn="r">
              <a:defRPr sz="1067">
                <a:solidFill>
                  <a:schemeClr val="tx1"/>
                </a:solidFill>
              </a:defRPr>
            </a:lvl1pPr>
          </a:lstStyle>
          <a:p>
            <a:r>
              <a:rPr lang="en-US"/>
              <a:t>Type division name here</a:t>
            </a:r>
          </a:p>
        </p:txBody>
      </p:sp>
    </p:spTree>
    <p:extLst>
      <p:ext uri="{BB962C8B-B14F-4D97-AF65-F5344CB8AC3E}">
        <p14:creationId xmlns:p14="http://schemas.microsoft.com/office/powerpoint/2010/main" val="310012637"/>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 id="2147483715" r:id="rId23"/>
    <p:sldLayoutId id="2147483716" r:id="rId24"/>
    <p:sldLayoutId id="2147483717" r:id="rId25"/>
    <p:sldLayoutId id="2147483718" r:id="rId26"/>
    <p:sldLayoutId id="2147483719" r:id="rId27"/>
    <p:sldLayoutId id="2147483720" r:id="rId28"/>
    <p:sldLayoutId id="2147483721" r:id="rId29"/>
    <p:sldLayoutId id="2147483722" r:id="rId30"/>
    <p:sldLayoutId id="2147483723" r:id="rId31"/>
    <p:sldLayoutId id="2147483724" r:id="rId32"/>
    <p:sldLayoutId id="2147483725" r:id="rId33"/>
    <p:sldLayoutId id="2147483726" r:id="rId34"/>
    <p:sldLayoutId id="2147483727" r:id="rId35"/>
  </p:sldLayoutIdLst>
  <p:hf hdr="0" ftr="0" dt="0"/>
  <p:txStyles>
    <p:titleStyle>
      <a:lvl1pPr algn="l" defTabSz="914377" rtl="0" eaLnBrk="1" latinLnBrk="0" hangingPunct="1">
        <a:lnSpc>
          <a:spcPct val="100000"/>
        </a:lnSpc>
        <a:spcBef>
          <a:spcPct val="0"/>
        </a:spcBef>
        <a:buNone/>
        <a:defRPr sz="3200" b="1" i="0" kern="1200" spc="0" baseline="0">
          <a:solidFill>
            <a:schemeClr val="accent1"/>
          </a:solidFill>
          <a:latin typeface="+mj-lt"/>
          <a:ea typeface="+mj-ea"/>
          <a:cs typeface="+mj-cs"/>
        </a:defRPr>
      </a:lvl1pPr>
    </p:titleStyle>
    <p:bodyStyle>
      <a:lvl1pPr marL="156629" indent="-156629" algn="l" defTabSz="914377" rtl="0" eaLnBrk="1" latinLnBrk="0" hangingPunct="1">
        <a:lnSpc>
          <a:spcPct val="90000"/>
        </a:lnSpc>
        <a:spcBef>
          <a:spcPts val="400"/>
        </a:spcBef>
        <a:spcAft>
          <a:spcPts val="800"/>
        </a:spcAft>
        <a:buClr>
          <a:schemeClr val="accent1"/>
        </a:buClr>
        <a:buFont typeface="Arial" panose="020B0604020202020204" pitchFamily="34" charset="0"/>
        <a:buChar char="•"/>
        <a:tabLst/>
        <a:defRPr sz="1900" b="0" i="0" kern="1200">
          <a:solidFill>
            <a:schemeClr val="accent1"/>
          </a:solidFill>
          <a:latin typeface="+mn-lt"/>
          <a:ea typeface="+mn-ea"/>
          <a:cs typeface="Arial" panose="020B0604020202020204" pitchFamily="34" charset="0"/>
        </a:defRPr>
      </a:lvl1pPr>
      <a:lvl2pPr marL="292093" indent="-135463" algn="l" defTabSz="914377" rtl="0" eaLnBrk="1" latinLnBrk="0" hangingPunct="1">
        <a:lnSpc>
          <a:spcPct val="90000"/>
        </a:lnSpc>
        <a:spcBef>
          <a:spcPts val="0"/>
        </a:spcBef>
        <a:spcAft>
          <a:spcPts val="800"/>
        </a:spcAft>
        <a:buClr>
          <a:schemeClr val="accent1"/>
        </a:buClr>
        <a:buFont typeface="System Font Regular"/>
        <a:buChar char="-"/>
        <a:tabLst/>
        <a:defRPr sz="1900" b="0" i="0" kern="1200">
          <a:solidFill>
            <a:schemeClr val="accent1"/>
          </a:solidFill>
          <a:latin typeface="+mn-lt"/>
          <a:ea typeface="+mn-ea"/>
          <a:cs typeface="Arial" panose="020B0604020202020204" pitchFamily="34" charset="0"/>
        </a:defRPr>
      </a:lvl2pPr>
      <a:lvl3pPr marL="438140" indent="-135463" algn="l" defTabSz="914377" rtl="0" eaLnBrk="1" latinLnBrk="0" hangingPunct="1">
        <a:lnSpc>
          <a:spcPct val="90000"/>
        </a:lnSpc>
        <a:spcBef>
          <a:spcPts val="0"/>
        </a:spcBef>
        <a:spcAft>
          <a:spcPts val="800"/>
        </a:spcAft>
        <a:buClr>
          <a:schemeClr val="accent1"/>
        </a:buClr>
        <a:buFont typeface="Arial" panose="020B0604020202020204" pitchFamily="34" charset="0"/>
        <a:buChar char="•"/>
        <a:tabLst/>
        <a:defRPr sz="1600" b="0" i="0" kern="1200">
          <a:solidFill>
            <a:schemeClr val="accent1"/>
          </a:solidFill>
          <a:latin typeface="+mn-lt"/>
          <a:ea typeface="+mn-ea"/>
          <a:cs typeface="Arial" panose="020B0604020202020204" pitchFamily="34" charset="0"/>
        </a:defRPr>
      </a:lvl3pPr>
      <a:lvl4pPr marL="535504" indent="-97364" algn="l" defTabSz="914377" rtl="0" eaLnBrk="1" latinLnBrk="0" hangingPunct="1">
        <a:lnSpc>
          <a:spcPct val="90000"/>
        </a:lnSpc>
        <a:spcBef>
          <a:spcPts val="0"/>
        </a:spcBef>
        <a:spcAft>
          <a:spcPts val="800"/>
        </a:spcAft>
        <a:buClr>
          <a:schemeClr val="accent1"/>
        </a:buClr>
        <a:buFont typeface="System Font Regular"/>
        <a:buChar char="-"/>
        <a:tabLst/>
        <a:defRPr sz="1500" b="0" i="0" kern="1200">
          <a:solidFill>
            <a:schemeClr val="accent1"/>
          </a:solidFill>
          <a:latin typeface="+mn-lt"/>
          <a:ea typeface="+mn-ea"/>
          <a:cs typeface="Arial" panose="020B0604020202020204" pitchFamily="34" charset="0"/>
        </a:defRPr>
      </a:lvl4pPr>
      <a:lvl5pPr marL="694249" indent="-135463" algn="l" defTabSz="914377" rtl="0" eaLnBrk="1" latinLnBrk="0" hangingPunct="1">
        <a:lnSpc>
          <a:spcPct val="90000"/>
        </a:lnSpc>
        <a:spcBef>
          <a:spcPts val="0"/>
        </a:spcBef>
        <a:spcAft>
          <a:spcPts val="800"/>
        </a:spcAft>
        <a:buClr>
          <a:schemeClr val="accent1"/>
        </a:buClr>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orient="horz" pos="3931">
          <p15:clr>
            <a:srgbClr val="F26B43"/>
          </p15:clr>
        </p15:guide>
        <p15:guide id="6" pos="7296">
          <p15:clr>
            <a:srgbClr val="F26B43"/>
          </p15:clr>
        </p15:guide>
        <p15:guide id="7" orient="horz" pos="4080">
          <p15:clr>
            <a:srgbClr val="F26B43"/>
          </p15:clr>
        </p15:guide>
        <p15:guide id="8" pos="1267">
          <p15:clr>
            <a:srgbClr val="F26B43"/>
          </p15:clr>
        </p15:guide>
        <p15:guide id="9" pos="1389">
          <p15:clr>
            <a:srgbClr val="F26B43"/>
          </p15:clr>
        </p15:guide>
        <p15:guide id="10" pos="2272">
          <p15:clr>
            <a:srgbClr val="F26B43"/>
          </p15:clr>
        </p15:guide>
        <p15:guide id="11" pos="2395">
          <p15:clr>
            <a:srgbClr val="F26B43"/>
          </p15:clr>
        </p15:guide>
        <p15:guide id="12" pos="3277">
          <p15:clr>
            <a:srgbClr val="F26B43"/>
          </p15:clr>
        </p15:guide>
        <p15:guide id="13" pos="3397">
          <p15:clr>
            <a:srgbClr val="F26B43"/>
          </p15:clr>
        </p15:guide>
        <p15:guide id="14" pos="4283">
          <p15:clr>
            <a:srgbClr val="F26B43"/>
          </p15:clr>
        </p15:guide>
        <p15:guide id="15" pos="4403">
          <p15:clr>
            <a:srgbClr val="F26B43"/>
          </p15:clr>
        </p15:guide>
        <p15:guide id="16" pos="5285">
          <p15:clr>
            <a:srgbClr val="F26B43"/>
          </p15:clr>
        </p15:guide>
        <p15:guide id="17" pos="5408">
          <p15:clr>
            <a:srgbClr val="F26B43"/>
          </p15:clr>
        </p15:guide>
        <p15:guide id="18" pos="6291">
          <p15:clr>
            <a:srgbClr val="F26B43"/>
          </p15:clr>
        </p15:guide>
        <p15:guide id="19" pos="6413">
          <p15:clr>
            <a:srgbClr val="F26B43"/>
          </p15:clr>
        </p15:guide>
        <p15:guide id="20" orient="horz" pos="368">
          <p15:clr>
            <a:srgbClr val="F26B43"/>
          </p15:clr>
        </p15:guide>
        <p15:guide id="21" orient="horz" pos="988">
          <p15:clr>
            <a:srgbClr val="F26B43"/>
          </p15:clr>
        </p15:guide>
        <p15:guide id="22" orient="horz" pos="568">
          <p15:clr>
            <a:srgbClr val="F26B43"/>
          </p15:clr>
        </p15:guide>
        <p15:guide id="23" orient="horz" pos="121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01668F-4F00-0646-B3E8-9FF107686AC8}"/>
              </a:ext>
            </a:extLst>
          </p:cNvPr>
          <p:cNvSpPr>
            <a:spLocks noGrp="1"/>
          </p:cNvSpPr>
          <p:nvPr>
            <p:ph type="title"/>
          </p:nvPr>
        </p:nvSpPr>
        <p:spPr>
          <a:xfrm>
            <a:off x="499872" y="0"/>
            <a:ext cx="9680448" cy="732508"/>
          </a:xfrm>
          <a:prstGeom prst="rect">
            <a:avLst/>
          </a:prstGeom>
        </p:spPr>
        <p:txBody>
          <a:bodyPr vert="horz" lIns="91440" tIns="45720" rIns="91440" bIns="4572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93AE75A5-C5DD-F24E-B778-058E1A648C58}"/>
              </a:ext>
            </a:extLst>
          </p:cNvPr>
          <p:cNvSpPr>
            <a:spLocks noGrp="1"/>
          </p:cNvSpPr>
          <p:nvPr>
            <p:ph type="body" idx="1"/>
          </p:nvPr>
        </p:nvSpPr>
        <p:spPr>
          <a:xfrm>
            <a:off x="499872" y="1501605"/>
            <a:ext cx="9680448" cy="4220179"/>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590BA316-8D85-4EE4-A52F-6718409C25EC}"/>
              </a:ext>
            </a:extLst>
          </p:cNvPr>
          <p:cNvSpPr txBox="1"/>
          <p:nvPr userDrawn="1"/>
        </p:nvSpPr>
        <p:spPr>
          <a:xfrm>
            <a:off x="671639" y="6657945"/>
            <a:ext cx="3151512" cy="200055"/>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chemeClr val="tx2"/>
                </a:solidFill>
                <a:effectLst/>
                <a:uLnTx/>
                <a:uFillTx/>
                <a:latin typeface="Arial" panose="020B0604020202020204" pitchFamily="34" charset="0"/>
                <a:ea typeface="+mn-ea"/>
                <a:cs typeface="Arial" panose="020B0604020202020204" pitchFamily="34" charset="0"/>
              </a:rPr>
              <a:t>© 2021 United HealthCare Services, Inc. All rights reserved.</a:t>
            </a:r>
          </a:p>
        </p:txBody>
      </p:sp>
      <p:sp>
        <p:nvSpPr>
          <p:cNvPr id="11" name="Graphic 8">
            <a:extLst>
              <a:ext uri="{FF2B5EF4-FFF2-40B4-BE49-F238E27FC236}">
                <a16:creationId xmlns:a16="http://schemas.microsoft.com/office/drawing/2014/main" id="{CC91D9CE-7039-467E-869A-A343FB4ED451}"/>
              </a:ext>
            </a:extLst>
          </p:cNvPr>
          <p:cNvSpPr/>
          <p:nvPr userDrawn="1"/>
        </p:nvSpPr>
        <p:spPr>
          <a:xfrm>
            <a:off x="556143" y="6633345"/>
            <a:ext cx="115496" cy="215444"/>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sz="2400"/>
          </a:p>
        </p:txBody>
      </p:sp>
    </p:spTree>
    <p:extLst>
      <p:ext uri="{BB962C8B-B14F-4D97-AF65-F5344CB8AC3E}">
        <p14:creationId xmlns:p14="http://schemas.microsoft.com/office/powerpoint/2010/main" val="1655950254"/>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 id="2147483747" r:id="rId18"/>
    <p:sldLayoutId id="2147483748" r:id="rId19"/>
    <p:sldLayoutId id="2147483749" r:id="rId20"/>
    <p:sldLayoutId id="2147483750" r:id="rId21"/>
    <p:sldLayoutId id="2147483751" r:id="rId22"/>
    <p:sldLayoutId id="2147483752" r:id="rId23"/>
    <p:sldLayoutId id="2147483753" r:id="rId24"/>
    <p:sldLayoutId id="2147483754" r:id="rId25"/>
    <p:sldLayoutId id="2147483755" r:id="rId26"/>
    <p:sldLayoutId id="2147483756" r:id="rId27"/>
    <p:sldLayoutId id="2147483757" r:id="rId28"/>
    <p:sldLayoutId id="2147483758" r:id="rId29"/>
    <p:sldLayoutId id="2147483759" r:id="rId30"/>
  </p:sldLayoutIdLst>
  <p:hf sldNum="0" hdr="0" ftr="0" dt="0"/>
  <p:txStyles>
    <p:titleStyle>
      <a:lvl1pPr algn="l" defTabSz="914377" rtl="0" eaLnBrk="1" latinLnBrk="0" hangingPunct="1">
        <a:lnSpc>
          <a:spcPct val="100000"/>
        </a:lnSpc>
        <a:spcBef>
          <a:spcPct val="0"/>
        </a:spcBef>
        <a:buNone/>
        <a:defRPr sz="3200" b="1" i="0" kern="1200" spc="0" baseline="0">
          <a:solidFill>
            <a:schemeClr val="accent1"/>
          </a:solidFill>
          <a:latin typeface="+mj-lt"/>
          <a:ea typeface="+mj-ea"/>
          <a:cs typeface="+mj-cs"/>
        </a:defRPr>
      </a:lvl1pPr>
    </p:titleStyle>
    <p:bodyStyle>
      <a:lvl1pPr marL="156629" indent="-156629" algn="l" defTabSz="914377" rtl="0" eaLnBrk="1" latinLnBrk="0" hangingPunct="1">
        <a:lnSpc>
          <a:spcPct val="90000"/>
        </a:lnSpc>
        <a:spcBef>
          <a:spcPts val="400"/>
        </a:spcBef>
        <a:spcAft>
          <a:spcPts val="800"/>
        </a:spcAft>
        <a:buClr>
          <a:schemeClr val="accent1"/>
        </a:buClr>
        <a:buFont typeface="Arial" panose="020B0604020202020204" pitchFamily="34" charset="0"/>
        <a:buChar char="•"/>
        <a:tabLst/>
        <a:defRPr sz="1900" b="0" i="0" kern="1200">
          <a:solidFill>
            <a:schemeClr val="accent1"/>
          </a:solidFill>
          <a:latin typeface="+mn-lt"/>
          <a:ea typeface="+mn-ea"/>
          <a:cs typeface="Arial" panose="020B0604020202020204" pitchFamily="34" charset="0"/>
        </a:defRPr>
      </a:lvl1pPr>
      <a:lvl2pPr marL="292093" indent="-135463" algn="l" defTabSz="914377" rtl="0" eaLnBrk="1" latinLnBrk="0" hangingPunct="1">
        <a:lnSpc>
          <a:spcPct val="90000"/>
        </a:lnSpc>
        <a:spcBef>
          <a:spcPts val="0"/>
        </a:spcBef>
        <a:spcAft>
          <a:spcPts val="800"/>
        </a:spcAft>
        <a:buClr>
          <a:schemeClr val="accent1"/>
        </a:buClr>
        <a:buFont typeface="System Font Regular"/>
        <a:buChar char="-"/>
        <a:tabLst/>
        <a:defRPr sz="1900" b="0" i="0" kern="1200">
          <a:solidFill>
            <a:schemeClr val="accent1"/>
          </a:solidFill>
          <a:latin typeface="+mn-lt"/>
          <a:ea typeface="+mn-ea"/>
          <a:cs typeface="Arial" panose="020B0604020202020204" pitchFamily="34" charset="0"/>
        </a:defRPr>
      </a:lvl2pPr>
      <a:lvl3pPr marL="438140" indent="-135463" algn="l" defTabSz="914377" rtl="0" eaLnBrk="1" latinLnBrk="0" hangingPunct="1">
        <a:lnSpc>
          <a:spcPct val="90000"/>
        </a:lnSpc>
        <a:spcBef>
          <a:spcPts val="0"/>
        </a:spcBef>
        <a:spcAft>
          <a:spcPts val="800"/>
        </a:spcAft>
        <a:buClr>
          <a:schemeClr val="accent1"/>
        </a:buClr>
        <a:buFont typeface="Arial" panose="020B0604020202020204" pitchFamily="34" charset="0"/>
        <a:buChar char="•"/>
        <a:tabLst/>
        <a:defRPr sz="1600" b="0" i="0" kern="1200">
          <a:solidFill>
            <a:schemeClr val="accent1"/>
          </a:solidFill>
          <a:latin typeface="+mn-lt"/>
          <a:ea typeface="+mn-ea"/>
          <a:cs typeface="Arial" panose="020B0604020202020204" pitchFamily="34" charset="0"/>
        </a:defRPr>
      </a:lvl3pPr>
      <a:lvl4pPr marL="535504" indent="-97364" algn="l" defTabSz="914377" rtl="0" eaLnBrk="1" latinLnBrk="0" hangingPunct="1">
        <a:lnSpc>
          <a:spcPct val="90000"/>
        </a:lnSpc>
        <a:spcBef>
          <a:spcPts val="0"/>
        </a:spcBef>
        <a:spcAft>
          <a:spcPts val="800"/>
        </a:spcAft>
        <a:buClr>
          <a:schemeClr val="accent1"/>
        </a:buClr>
        <a:buFont typeface="System Font Regular"/>
        <a:buChar char="-"/>
        <a:tabLst/>
        <a:defRPr sz="1500" b="0" i="0" kern="1200">
          <a:solidFill>
            <a:schemeClr val="accent1"/>
          </a:solidFill>
          <a:latin typeface="+mn-lt"/>
          <a:ea typeface="+mn-ea"/>
          <a:cs typeface="Arial" panose="020B0604020202020204" pitchFamily="34" charset="0"/>
        </a:defRPr>
      </a:lvl4pPr>
      <a:lvl5pPr marL="694249" indent="-135463" algn="l" defTabSz="914377" rtl="0" eaLnBrk="1" latinLnBrk="0" hangingPunct="1">
        <a:lnSpc>
          <a:spcPct val="90000"/>
        </a:lnSpc>
        <a:spcBef>
          <a:spcPts val="0"/>
        </a:spcBef>
        <a:spcAft>
          <a:spcPts val="800"/>
        </a:spcAft>
        <a:buClr>
          <a:schemeClr val="accent1"/>
        </a:buClr>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orient="horz" pos="3931">
          <p15:clr>
            <a:srgbClr val="F26B43"/>
          </p15:clr>
        </p15:guide>
        <p15:guide id="6" pos="7296">
          <p15:clr>
            <a:srgbClr val="F26B43"/>
          </p15:clr>
        </p15:guide>
        <p15:guide id="7" orient="horz" pos="4080">
          <p15:clr>
            <a:srgbClr val="F26B43"/>
          </p15:clr>
        </p15:guide>
        <p15:guide id="8" pos="1267">
          <p15:clr>
            <a:srgbClr val="F26B43"/>
          </p15:clr>
        </p15:guide>
        <p15:guide id="9" pos="1389">
          <p15:clr>
            <a:srgbClr val="F26B43"/>
          </p15:clr>
        </p15:guide>
        <p15:guide id="10" pos="2272">
          <p15:clr>
            <a:srgbClr val="F26B43"/>
          </p15:clr>
        </p15:guide>
        <p15:guide id="11" pos="2395">
          <p15:clr>
            <a:srgbClr val="F26B43"/>
          </p15:clr>
        </p15:guide>
        <p15:guide id="12" pos="3277">
          <p15:clr>
            <a:srgbClr val="F26B43"/>
          </p15:clr>
        </p15:guide>
        <p15:guide id="13" pos="3397">
          <p15:clr>
            <a:srgbClr val="F26B43"/>
          </p15:clr>
        </p15:guide>
        <p15:guide id="14" pos="4283">
          <p15:clr>
            <a:srgbClr val="F26B43"/>
          </p15:clr>
        </p15:guide>
        <p15:guide id="15" pos="4403">
          <p15:clr>
            <a:srgbClr val="F26B43"/>
          </p15:clr>
        </p15:guide>
        <p15:guide id="16" pos="5285">
          <p15:clr>
            <a:srgbClr val="F26B43"/>
          </p15:clr>
        </p15:guide>
        <p15:guide id="17" pos="5408">
          <p15:clr>
            <a:srgbClr val="F26B43"/>
          </p15:clr>
        </p15:guide>
        <p15:guide id="18" pos="6291">
          <p15:clr>
            <a:srgbClr val="F26B43"/>
          </p15:clr>
        </p15:guide>
        <p15:guide id="19" pos="6413">
          <p15:clr>
            <a:srgbClr val="F26B43"/>
          </p15:clr>
        </p15:guide>
        <p15:guide id="20" orient="horz" pos="368">
          <p15:clr>
            <a:srgbClr val="F26B43"/>
          </p15:clr>
        </p15:guide>
        <p15:guide id="21" orient="horz" pos="988">
          <p15:clr>
            <a:srgbClr val="F26B43"/>
          </p15:clr>
        </p15:guide>
        <p15:guide id="22" orient="horz" pos="568">
          <p15:clr>
            <a:srgbClr val="F26B43"/>
          </p15:clr>
        </p15:guide>
        <p15:guide id="23" orient="horz" pos="121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01668F-4F00-0646-B3E8-9FF107686AC8}"/>
              </a:ext>
            </a:extLst>
          </p:cNvPr>
          <p:cNvSpPr>
            <a:spLocks noGrp="1"/>
          </p:cNvSpPr>
          <p:nvPr>
            <p:ph type="title"/>
          </p:nvPr>
        </p:nvSpPr>
        <p:spPr>
          <a:xfrm>
            <a:off x="517233" y="469263"/>
            <a:ext cx="9680448" cy="732508"/>
          </a:xfrm>
          <a:prstGeom prst="rect">
            <a:avLst/>
          </a:prstGeom>
        </p:spPr>
        <p:txBody>
          <a:bodyPr vert="horz" lIns="91440" tIns="45720" rIns="91440" bIns="4572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93AE75A5-C5DD-F24E-B778-058E1A648C58}"/>
              </a:ext>
            </a:extLst>
          </p:cNvPr>
          <p:cNvSpPr>
            <a:spLocks noGrp="1"/>
          </p:cNvSpPr>
          <p:nvPr>
            <p:ph type="body" idx="1"/>
          </p:nvPr>
        </p:nvSpPr>
        <p:spPr>
          <a:xfrm>
            <a:off x="499872" y="1501605"/>
            <a:ext cx="9680448" cy="4220179"/>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63301E51-C0D1-1145-9586-FD3CE3D91F61}"/>
              </a:ext>
            </a:extLst>
          </p:cNvPr>
          <p:cNvSpPr>
            <a:spLocks noGrp="1"/>
          </p:cNvSpPr>
          <p:nvPr>
            <p:ph type="sldNum" sz="quarter" idx="4"/>
          </p:nvPr>
        </p:nvSpPr>
        <p:spPr>
          <a:xfrm>
            <a:off x="11214331" y="6242305"/>
            <a:ext cx="470647" cy="374396"/>
          </a:xfrm>
          <a:prstGeom prst="rect">
            <a:avLst/>
          </a:prstGeom>
        </p:spPr>
        <p:txBody>
          <a:bodyPr vert="horz" lIns="91440" tIns="45720" rIns="91440" bIns="45720" rtlCol="0" anchor="ctr"/>
          <a:lstStyle>
            <a:lvl1pPr algn="r">
              <a:defRPr sz="1067" b="0" i="0">
                <a:solidFill>
                  <a:schemeClr val="tx1"/>
                </a:solidFill>
                <a:latin typeface="Arial" panose="020B0604020202020204" pitchFamily="34" charset="0"/>
                <a:cs typeface="Arial" panose="020B0604020202020204" pitchFamily="34" charset="0"/>
              </a:defRPr>
            </a:lvl1pPr>
          </a:lstStyle>
          <a:p>
            <a:fld id="{66DE20E4-D496-034F-914D-F7F15B93E95B}" type="slidenum">
              <a:rPr lang="en-US" smtClean="0"/>
              <a:pPr/>
              <a:t>‹#›</a:t>
            </a:fld>
            <a:endParaRPr lang="en-US"/>
          </a:p>
        </p:txBody>
      </p:sp>
      <p:sp>
        <p:nvSpPr>
          <p:cNvPr id="8" name="TextBox 7">
            <a:extLst>
              <a:ext uri="{FF2B5EF4-FFF2-40B4-BE49-F238E27FC236}">
                <a16:creationId xmlns:a16="http://schemas.microsoft.com/office/drawing/2014/main" id="{9ED704B1-56F3-BC48-B63B-4E3939705733}"/>
              </a:ext>
            </a:extLst>
          </p:cNvPr>
          <p:cNvSpPr txBox="1"/>
          <p:nvPr userDrawn="1"/>
        </p:nvSpPr>
        <p:spPr>
          <a:xfrm>
            <a:off x="1097280" y="6332817"/>
            <a:ext cx="3151512" cy="215444"/>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chemeClr val="tx2"/>
                </a:solidFill>
                <a:effectLst/>
                <a:uLnTx/>
                <a:uFillTx/>
                <a:latin typeface="Arial" panose="020B0604020202020204" pitchFamily="34" charset="0"/>
                <a:ea typeface="+mn-ea"/>
                <a:cs typeface="Arial" panose="020B0604020202020204" pitchFamily="34" charset="0"/>
              </a:rPr>
              <a:t>© 2021 United HealthCare Services, Inc. All Rights Reserved.</a:t>
            </a:r>
          </a:p>
        </p:txBody>
      </p:sp>
      <p:sp>
        <p:nvSpPr>
          <p:cNvPr id="10" name="Graphic 8">
            <a:extLst>
              <a:ext uri="{FF2B5EF4-FFF2-40B4-BE49-F238E27FC236}">
                <a16:creationId xmlns:a16="http://schemas.microsoft.com/office/drawing/2014/main" id="{129DDFE8-CD12-8644-AE9F-FB940196156F}"/>
              </a:ext>
            </a:extLst>
          </p:cNvPr>
          <p:cNvSpPr/>
          <p:nvPr userDrawn="1"/>
        </p:nvSpPr>
        <p:spPr>
          <a:xfrm>
            <a:off x="609602" y="6213960"/>
            <a:ext cx="177533" cy="309701"/>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sz="2400"/>
          </a:p>
        </p:txBody>
      </p:sp>
      <p:sp>
        <p:nvSpPr>
          <p:cNvPr id="4" name="Footer Placeholder 3">
            <a:extLst>
              <a:ext uri="{FF2B5EF4-FFF2-40B4-BE49-F238E27FC236}">
                <a16:creationId xmlns:a16="http://schemas.microsoft.com/office/drawing/2014/main" id="{AA7BA7B7-B988-9548-9455-35B566EB356C}"/>
              </a:ext>
            </a:extLst>
          </p:cNvPr>
          <p:cNvSpPr>
            <a:spLocks noGrp="1"/>
          </p:cNvSpPr>
          <p:nvPr>
            <p:ph type="ftr" sz="quarter" idx="3"/>
          </p:nvPr>
        </p:nvSpPr>
        <p:spPr>
          <a:xfrm>
            <a:off x="7914273" y="6241565"/>
            <a:ext cx="3300057" cy="366183"/>
          </a:xfrm>
          <a:prstGeom prst="rect">
            <a:avLst/>
          </a:prstGeom>
        </p:spPr>
        <p:txBody>
          <a:bodyPr vert="horz" lIns="91440" tIns="45720" rIns="91440" bIns="45720" rtlCol="0" anchor="ctr"/>
          <a:lstStyle>
            <a:lvl1pPr algn="r">
              <a:defRPr sz="1067">
                <a:solidFill>
                  <a:schemeClr val="tx1"/>
                </a:solidFill>
              </a:defRPr>
            </a:lvl1pPr>
          </a:lstStyle>
          <a:p>
            <a:r>
              <a:rPr lang="en-US"/>
              <a:t>Type division name here</a:t>
            </a:r>
          </a:p>
        </p:txBody>
      </p:sp>
    </p:spTree>
    <p:extLst>
      <p:ext uri="{BB962C8B-B14F-4D97-AF65-F5344CB8AC3E}">
        <p14:creationId xmlns:p14="http://schemas.microsoft.com/office/powerpoint/2010/main" val="2649575252"/>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 id="2147483784" r:id="rId17"/>
    <p:sldLayoutId id="2147483785" r:id="rId18"/>
    <p:sldLayoutId id="2147483786" r:id="rId19"/>
    <p:sldLayoutId id="2147483787" r:id="rId20"/>
    <p:sldLayoutId id="2147483788" r:id="rId21"/>
    <p:sldLayoutId id="2147483789" r:id="rId22"/>
    <p:sldLayoutId id="2147483790" r:id="rId23"/>
    <p:sldLayoutId id="2147483791" r:id="rId24"/>
    <p:sldLayoutId id="2147483792" r:id="rId25"/>
    <p:sldLayoutId id="2147483793" r:id="rId26"/>
    <p:sldLayoutId id="2147483794" r:id="rId27"/>
    <p:sldLayoutId id="2147483795" r:id="rId28"/>
    <p:sldLayoutId id="2147483796" r:id="rId29"/>
    <p:sldLayoutId id="2147483797" r:id="rId30"/>
    <p:sldLayoutId id="2147483798" r:id="rId31"/>
  </p:sldLayoutIdLst>
  <p:hf hdr="0" ftr="0" dt="0"/>
  <p:txStyles>
    <p:titleStyle>
      <a:lvl1pPr algn="l" defTabSz="914377" rtl="0" eaLnBrk="1" latinLnBrk="0" hangingPunct="1">
        <a:lnSpc>
          <a:spcPct val="100000"/>
        </a:lnSpc>
        <a:spcBef>
          <a:spcPct val="0"/>
        </a:spcBef>
        <a:buNone/>
        <a:defRPr sz="3200" b="1" i="0" kern="1200" spc="0" baseline="0">
          <a:solidFill>
            <a:schemeClr val="accent1"/>
          </a:solidFill>
          <a:latin typeface="+mj-lt"/>
          <a:ea typeface="+mj-ea"/>
          <a:cs typeface="+mj-cs"/>
        </a:defRPr>
      </a:lvl1pPr>
    </p:titleStyle>
    <p:bodyStyle>
      <a:lvl1pPr marL="156629" indent="-156629" algn="l" defTabSz="914377" rtl="0" eaLnBrk="1" latinLnBrk="0" hangingPunct="1">
        <a:lnSpc>
          <a:spcPct val="90000"/>
        </a:lnSpc>
        <a:spcBef>
          <a:spcPts val="400"/>
        </a:spcBef>
        <a:spcAft>
          <a:spcPts val="800"/>
        </a:spcAft>
        <a:buClr>
          <a:schemeClr val="accent1"/>
        </a:buClr>
        <a:buFont typeface="Arial" panose="020B0604020202020204" pitchFamily="34" charset="0"/>
        <a:buChar char="•"/>
        <a:tabLst/>
        <a:defRPr sz="1900" b="0" i="0" kern="1200">
          <a:solidFill>
            <a:schemeClr val="accent1"/>
          </a:solidFill>
          <a:latin typeface="+mn-lt"/>
          <a:ea typeface="+mn-ea"/>
          <a:cs typeface="Arial" panose="020B0604020202020204" pitchFamily="34" charset="0"/>
        </a:defRPr>
      </a:lvl1pPr>
      <a:lvl2pPr marL="292093" indent="-135463" algn="l" defTabSz="914377" rtl="0" eaLnBrk="1" latinLnBrk="0" hangingPunct="1">
        <a:lnSpc>
          <a:spcPct val="90000"/>
        </a:lnSpc>
        <a:spcBef>
          <a:spcPts val="0"/>
        </a:spcBef>
        <a:spcAft>
          <a:spcPts val="800"/>
        </a:spcAft>
        <a:buClr>
          <a:schemeClr val="accent1"/>
        </a:buClr>
        <a:buFont typeface="System Font Regular"/>
        <a:buChar char="-"/>
        <a:tabLst/>
        <a:defRPr sz="1900" b="0" i="0" kern="1200">
          <a:solidFill>
            <a:schemeClr val="accent1"/>
          </a:solidFill>
          <a:latin typeface="+mn-lt"/>
          <a:ea typeface="+mn-ea"/>
          <a:cs typeface="Arial" panose="020B0604020202020204" pitchFamily="34" charset="0"/>
        </a:defRPr>
      </a:lvl2pPr>
      <a:lvl3pPr marL="438140" indent="-135463" algn="l" defTabSz="914377" rtl="0" eaLnBrk="1" latinLnBrk="0" hangingPunct="1">
        <a:lnSpc>
          <a:spcPct val="90000"/>
        </a:lnSpc>
        <a:spcBef>
          <a:spcPts val="0"/>
        </a:spcBef>
        <a:spcAft>
          <a:spcPts val="800"/>
        </a:spcAft>
        <a:buClr>
          <a:schemeClr val="accent1"/>
        </a:buClr>
        <a:buFont typeface="Arial" panose="020B0604020202020204" pitchFamily="34" charset="0"/>
        <a:buChar char="•"/>
        <a:tabLst/>
        <a:defRPr sz="1600" b="0" i="0" kern="1200">
          <a:solidFill>
            <a:schemeClr val="accent1"/>
          </a:solidFill>
          <a:latin typeface="+mn-lt"/>
          <a:ea typeface="+mn-ea"/>
          <a:cs typeface="Arial" panose="020B0604020202020204" pitchFamily="34" charset="0"/>
        </a:defRPr>
      </a:lvl3pPr>
      <a:lvl4pPr marL="535504" indent="-97364" algn="l" defTabSz="914377" rtl="0" eaLnBrk="1" latinLnBrk="0" hangingPunct="1">
        <a:lnSpc>
          <a:spcPct val="90000"/>
        </a:lnSpc>
        <a:spcBef>
          <a:spcPts val="0"/>
        </a:spcBef>
        <a:spcAft>
          <a:spcPts val="800"/>
        </a:spcAft>
        <a:buClr>
          <a:schemeClr val="accent1"/>
        </a:buClr>
        <a:buFont typeface="System Font Regular"/>
        <a:buChar char="-"/>
        <a:tabLst/>
        <a:defRPr sz="1500" b="0" i="0" kern="1200">
          <a:solidFill>
            <a:schemeClr val="accent1"/>
          </a:solidFill>
          <a:latin typeface="+mn-lt"/>
          <a:ea typeface="+mn-ea"/>
          <a:cs typeface="Arial" panose="020B0604020202020204" pitchFamily="34" charset="0"/>
        </a:defRPr>
      </a:lvl4pPr>
      <a:lvl5pPr marL="694249" indent="-135463" algn="l" defTabSz="914377" rtl="0" eaLnBrk="1" latinLnBrk="0" hangingPunct="1">
        <a:lnSpc>
          <a:spcPct val="90000"/>
        </a:lnSpc>
        <a:spcBef>
          <a:spcPts val="0"/>
        </a:spcBef>
        <a:spcAft>
          <a:spcPts val="800"/>
        </a:spcAft>
        <a:buClr>
          <a:schemeClr val="accent1"/>
        </a:buClr>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orient="horz" pos="3931">
          <p15:clr>
            <a:srgbClr val="F26B43"/>
          </p15:clr>
        </p15:guide>
        <p15:guide id="6" pos="7296">
          <p15:clr>
            <a:srgbClr val="F26B43"/>
          </p15:clr>
        </p15:guide>
        <p15:guide id="7" orient="horz" pos="4080">
          <p15:clr>
            <a:srgbClr val="F26B43"/>
          </p15:clr>
        </p15:guide>
        <p15:guide id="8" pos="1267">
          <p15:clr>
            <a:srgbClr val="F26B43"/>
          </p15:clr>
        </p15:guide>
        <p15:guide id="9" pos="1389">
          <p15:clr>
            <a:srgbClr val="F26B43"/>
          </p15:clr>
        </p15:guide>
        <p15:guide id="10" pos="2272">
          <p15:clr>
            <a:srgbClr val="F26B43"/>
          </p15:clr>
        </p15:guide>
        <p15:guide id="11" pos="2395">
          <p15:clr>
            <a:srgbClr val="F26B43"/>
          </p15:clr>
        </p15:guide>
        <p15:guide id="12" pos="3277">
          <p15:clr>
            <a:srgbClr val="F26B43"/>
          </p15:clr>
        </p15:guide>
        <p15:guide id="13" pos="3397">
          <p15:clr>
            <a:srgbClr val="F26B43"/>
          </p15:clr>
        </p15:guide>
        <p15:guide id="14" pos="4283">
          <p15:clr>
            <a:srgbClr val="F26B43"/>
          </p15:clr>
        </p15:guide>
        <p15:guide id="15" pos="4403">
          <p15:clr>
            <a:srgbClr val="F26B43"/>
          </p15:clr>
        </p15:guide>
        <p15:guide id="16" pos="5285">
          <p15:clr>
            <a:srgbClr val="F26B43"/>
          </p15:clr>
        </p15:guide>
        <p15:guide id="17" pos="5408">
          <p15:clr>
            <a:srgbClr val="F26B43"/>
          </p15:clr>
        </p15:guide>
        <p15:guide id="18" pos="6291">
          <p15:clr>
            <a:srgbClr val="F26B43"/>
          </p15:clr>
        </p15:guide>
        <p15:guide id="19" pos="6413">
          <p15:clr>
            <a:srgbClr val="F26B43"/>
          </p15:clr>
        </p15:guide>
        <p15:guide id="20" orient="horz" pos="368">
          <p15:clr>
            <a:srgbClr val="F26B43"/>
          </p15:clr>
        </p15:guide>
        <p15:guide id="21" orient="horz" pos="988">
          <p15:clr>
            <a:srgbClr val="F26B43"/>
          </p15:clr>
        </p15:guide>
        <p15:guide id="22" orient="horz" pos="568">
          <p15:clr>
            <a:srgbClr val="F26B43"/>
          </p15:clr>
        </p15:guide>
        <p15:guide id="23" orient="horz" pos="121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01668F-4F00-0646-B3E8-9FF107686AC8}"/>
              </a:ext>
            </a:extLst>
          </p:cNvPr>
          <p:cNvSpPr>
            <a:spLocks noGrp="1"/>
          </p:cNvSpPr>
          <p:nvPr>
            <p:ph type="title"/>
          </p:nvPr>
        </p:nvSpPr>
        <p:spPr>
          <a:xfrm>
            <a:off x="517233" y="469263"/>
            <a:ext cx="9680448" cy="732508"/>
          </a:xfrm>
          <a:prstGeom prst="rect">
            <a:avLst/>
          </a:prstGeom>
        </p:spPr>
        <p:txBody>
          <a:bodyPr vert="horz" lIns="91440" tIns="45720" rIns="91440" bIns="4572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93AE75A5-C5DD-F24E-B778-058E1A648C58}"/>
              </a:ext>
            </a:extLst>
          </p:cNvPr>
          <p:cNvSpPr>
            <a:spLocks noGrp="1"/>
          </p:cNvSpPr>
          <p:nvPr>
            <p:ph type="body" idx="1"/>
          </p:nvPr>
        </p:nvSpPr>
        <p:spPr>
          <a:xfrm>
            <a:off x="499872" y="1501605"/>
            <a:ext cx="9680448" cy="4220179"/>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63301E51-C0D1-1145-9586-FD3CE3D91F61}"/>
              </a:ext>
            </a:extLst>
          </p:cNvPr>
          <p:cNvSpPr>
            <a:spLocks noGrp="1"/>
          </p:cNvSpPr>
          <p:nvPr>
            <p:ph type="sldNum" sz="quarter" idx="4"/>
          </p:nvPr>
        </p:nvSpPr>
        <p:spPr>
          <a:xfrm>
            <a:off x="11214331" y="6242305"/>
            <a:ext cx="470647" cy="374396"/>
          </a:xfrm>
          <a:prstGeom prst="rect">
            <a:avLst/>
          </a:prstGeom>
        </p:spPr>
        <p:txBody>
          <a:bodyPr vert="horz" lIns="91440" tIns="45720" rIns="91440" bIns="45720" rtlCol="0" anchor="ctr"/>
          <a:lstStyle>
            <a:lvl1pPr algn="r">
              <a:defRPr sz="1067" b="0" i="0">
                <a:solidFill>
                  <a:schemeClr val="tx1"/>
                </a:solidFill>
                <a:latin typeface="Arial" panose="020B0604020202020204" pitchFamily="34" charset="0"/>
                <a:cs typeface="Arial" panose="020B0604020202020204" pitchFamily="34" charset="0"/>
              </a:defRPr>
            </a:lvl1pPr>
          </a:lstStyle>
          <a:p>
            <a:fld id="{66DE20E4-D496-034F-914D-F7F15B93E95B}" type="slidenum">
              <a:rPr lang="en-US" smtClean="0"/>
              <a:pPr/>
              <a:t>‹#›</a:t>
            </a:fld>
            <a:endParaRPr lang="en-US"/>
          </a:p>
        </p:txBody>
      </p:sp>
      <p:sp>
        <p:nvSpPr>
          <p:cNvPr id="8" name="TextBox 7">
            <a:extLst>
              <a:ext uri="{FF2B5EF4-FFF2-40B4-BE49-F238E27FC236}">
                <a16:creationId xmlns:a16="http://schemas.microsoft.com/office/drawing/2014/main" id="{9ED704B1-56F3-BC48-B63B-4E3939705733}"/>
              </a:ext>
            </a:extLst>
          </p:cNvPr>
          <p:cNvSpPr txBox="1"/>
          <p:nvPr userDrawn="1"/>
        </p:nvSpPr>
        <p:spPr>
          <a:xfrm>
            <a:off x="1097280" y="6332817"/>
            <a:ext cx="3151512" cy="215444"/>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chemeClr val="tx2"/>
                </a:solidFill>
                <a:effectLst/>
                <a:uLnTx/>
                <a:uFillTx/>
                <a:latin typeface="Arial" panose="020B0604020202020204" pitchFamily="34" charset="0"/>
                <a:ea typeface="+mn-ea"/>
                <a:cs typeface="Arial" panose="020B0604020202020204" pitchFamily="34" charset="0"/>
              </a:rPr>
              <a:t>© 2022 United HealthCare Services, Inc. All Rights Reserved.</a:t>
            </a:r>
          </a:p>
        </p:txBody>
      </p:sp>
      <p:sp>
        <p:nvSpPr>
          <p:cNvPr id="10" name="Graphic 8">
            <a:extLst>
              <a:ext uri="{FF2B5EF4-FFF2-40B4-BE49-F238E27FC236}">
                <a16:creationId xmlns:a16="http://schemas.microsoft.com/office/drawing/2014/main" id="{129DDFE8-CD12-8644-AE9F-FB940196156F}"/>
              </a:ext>
            </a:extLst>
          </p:cNvPr>
          <p:cNvSpPr/>
          <p:nvPr userDrawn="1"/>
        </p:nvSpPr>
        <p:spPr>
          <a:xfrm>
            <a:off x="609602" y="6213960"/>
            <a:ext cx="177533" cy="309701"/>
          </a:xfrm>
          <a:custGeom>
            <a:avLst/>
            <a:gdLst>
              <a:gd name="connsiteX0" fmla="*/ 127837 w 460213"/>
              <a:gd name="connsiteY0" fmla="*/ 766124 h 802827"/>
              <a:gd name="connsiteX1" fmla="*/ 127837 w 460213"/>
              <a:gd name="connsiteY1" fmla="*/ 766124 h 802827"/>
              <a:gd name="connsiteX2" fmla="*/ 208268 w 460213"/>
              <a:gd name="connsiteY2" fmla="*/ 779518 h 802827"/>
              <a:gd name="connsiteX3" fmla="*/ 413872 w 460213"/>
              <a:gd name="connsiteY3" fmla="*/ 522893 h 802827"/>
              <a:gd name="connsiteX4" fmla="*/ 413872 w 460213"/>
              <a:gd name="connsiteY4" fmla="*/ 21966 h 802827"/>
              <a:gd name="connsiteX5" fmla="*/ 460213 w 460213"/>
              <a:gd name="connsiteY5" fmla="*/ 0 h 802827"/>
              <a:gd name="connsiteX6" fmla="*/ 460213 w 460213"/>
              <a:gd name="connsiteY6" fmla="*/ 531733 h 802827"/>
              <a:gd name="connsiteX7" fmla="*/ 247684 w 460213"/>
              <a:gd name="connsiteY7" fmla="*/ 802823 h 802827"/>
              <a:gd name="connsiteX8" fmla="*/ 127837 w 460213"/>
              <a:gd name="connsiteY8" fmla="*/ 766124 h 802827"/>
              <a:gd name="connsiteX9" fmla="*/ 75104 w 460213"/>
              <a:gd name="connsiteY9" fmla="*/ 715228 h 802827"/>
              <a:gd name="connsiteX10" fmla="*/ 75104 w 460213"/>
              <a:gd name="connsiteY10" fmla="*/ 715228 h 802827"/>
              <a:gd name="connsiteX11" fmla="*/ 155535 w 460213"/>
              <a:gd name="connsiteY11" fmla="*/ 730765 h 802827"/>
              <a:gd name="connsiteX12" fmla="*/ 325452 w 460213"/>
              <a:gd name="connsiteY12" fmla="*/ 521286 h 802827"/>
              <a:gd name="connsiteX13" fmla="*/ 325452 w 460213"/>
              <a:gd name="connsiteY13" fmla="*/ 60540 h 802827"/>
              <a:gd name="connsiteX14" fmla="*/ 370727 w 460213"/>
              <a:gd name="connsiteY14" fmla="*/ 39110 h 802827"/>
              <a:gd name="connsiteX15" fmla="*/ 370727 w 460213"/>
              <a:gd name="connsiteY15" fmla="*/ 525036 h 802827"/>
              <a:gd name="connsiteX16" fmla="*/ 187494 w 460213"/>
              <a:gd name="connsiteY16" fmla="*/ 754874 h 802827"/>
              <a:gd name="connsiteX17" fmla="*/ 75104 w 460213"/>
              <a:gd name="connsiteY17" fmla="*/ 715228 h 802827"/>
              <a:gd name="connsiteX18" fmla="*/ 43145 w 460213"/>
              <a:gd name="connsiteY18" fmla="*/ 669689 h 802827"/>
              <a:gd name="connsiteX19" fmla="*/ 43145 w 460213"/>
              <a:gd name="connsiteY19" fmla="*/ 669689 h 802827"/>
              <a:gd name="connsiteX20" fmla="*/ 110259 w 460213"/>
              <a:gd name="connsiteY20" fmla="*/ 681744 h 802827"/>
              <a:gd name="connsiteX21" fmla="*/ 238096 w 460213"/>
              <a:gd name="connsiteY21" fmla="*/ 523697 h 802827"/>
              <a:gd name="connsiteX22" fmla="*/ 238096 w 460213"/>
              <a:gd name="connsiteY22" fmla="*/ 99114 h 802827"/>
              <a:gd name="connsiteX23" fmla="*/ 282839 w 460213"/>
              <a:gd name="connsiteY23" fmla="*/ 77684 h 802827"/>
              <a:gd name="connsiteX24" fmla="*/ 282839 w 460213"/>
              <a:gd name="connsiteY24" fmla="*/ 517000 h 802827"/>
              <a:gd name="connsiteX25" fmla="*/ 140354 w 460213"/>
              <a:gd name="connsiteY25" fmla="*/ 703977 h 802827"/>
              <a:gd name="connsiteX26" fmla="*/ 43145 w 460213"/>
              <a:gd name="connsiteY26" fmla="*/ 669689 h 802827"/>
              <a:gd name="connsiteX27" fmla="*/ 196549 w 460213"/>
              <a:gd name="connsiteY27" fmla="*/ 535751 h 802827"/>
              <a:gd name="connsiteX28" fmla="*/ 196549 w 460213"/>
              <a:gd name="connsiteY28" fmla="*/ 116526 h 802827"/>
              <a:gd name="connsiteX29" fmla="*/ 0 w 460213"/>
              <a:gd name="connsiteY29" fmla="*/ 205729 h 802827"/>
              <a:gd name="connsiteX30" fmla="*/ 0 w 460213"/>
              <a:gd name="connsiteY30" fmla="*/ 545931 h 802827"/>
              <a:gd name="connsiteX31" fmla="*/ 100672 w 460213"/>
              <a:gd name="connsiteY31" fmla="*/ 654420 h 802827"/>
              <a:gd name="connsiteX32" fmla="*/ 196549 w 460213"/>
              <a:gd name="connsiteY32" fmla="*/ 535751 h 80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0213" h="802827">
                <a:moveTo>
                  <a:pt x="127837" y="766124"/>
                </a:moveTo>
                <a:lnTo>
                  <a:pt x="127837" y="766124"/>
                </a:lnTo>
                <a:cubicBezTo>
                  <a:pt x="153138" y="774696"/>
                  <a:pt x="179771" y="779518"/>
                  <a:pt x="208268" y="779518"/>
                </a:cubicBezTo>
                <a:cubicBezTo>
                  <a:pt x="329447" y="779518"/>
                  <a:pt x="413872" y="691119"/>
                  <a:pt x="413872" y="522893"/>
                </a:cubicBezTo>
                <a:lnTo>
                  <a:pt x="413872" y="21966"/>
                </a:lnTo>
                <a:lnTo>
                  <a:pt x="460213" y="0"/>
                </a:lnTo>
                <a:lnTo>
                  <a:pt x="460213" y="531733"/>
                </a:lnTo>
                <a:cubicBezTo>
                  <a:pt x="460213" y="703174"/>
                  <a:pt x="372325" y="802823"/>
                  <a:pt x="247684" y="802823"/>
                </a:cubicBezTo>
                <a:cubicBezTo>
                  <a:pt x="204539" y="803091"/>
                  <a:pt x="163791" y="789697"/>
                  <a:pt x="127837" y="766124"/>
                </a:cubicBezTo>
                <a:close/>
                <a:moveTo>
                  <a:pt x="75104" y="715228"/>
                </a:moveTo>
                <a:lnTo>
                  <a:pt x="75104" y="715228"/>
                </a:lnTo>
                <a:cubicBezTo>
                  <a:pt x="103069" y="724604"/>
                  <a:pt x="131033" y="730765"/>
                  <a:pt x="155535" y="730765"/>
                </a:cubicBezTo>
                <a:cubicBezTo>
                  <a:pt x="257272" y="730765"/>
                  <a:pt x="325452" y="666475"/>
                  <a:pt x="325452" y="521286"/>
                </a:cubicBezTo>
                <a:lnTo>
                  <a:pt x="325452" y="60540"/>
                </a:lnTo>
                <a:lnTo>
                  <a:pt x="370727" y="39110"/>
                </a:lnTo>
                <a:lnTo>
                  <a:pt x="370727" y="525036"/>
                </a:lnTo>
                <a:cubicBezTo>
                  <a:pt x="370727" y="677190"/>
                  <a:pt x="294025" y="754874"/>
                  <a:pt x="187494" y="754874"/>
                </a:cubicBezTo>
                <a:cubicBezTo>
                  <a:pt x="148611" y="754874"/>
                  <a:pt x="108661" y="739873"/>
                  <a:pt x="75104" y="715228"/>
                </a:cubicBezTo>
                <a:close/>
                <a:moveTo>
                  <a:pt x="43145" y="669689"/>
                </a:moveTo>
                <a:lnTo>
                  <a:pt x="43145" y="669689"/>
                </a:lnTo>
                <a:cubicBezTo>
                  <a:pt x="67647" y="677190"/>
                  <a:pt x="90551" y="681744"/>
                  <a:pt x="110259" y="681744"/>
                </a:cubicBezTo>
                <a:cubicBezTo>
                  <a:pt x="189625" y="681744"/>
                  <a:pt x="238096" y="638348"/>
                  <a:pt x="238096" y="523697"/>
                </a:cubicBezTo>
                <a:lnTo>
                  <a:pt x="238096" y="99114"/>
                </a:lnTo>
                <a:lnTo>
                  <a:pt x="282839" y="77684"/>
                </a:lnTo>
                <a:lnTo>
                  <a:pt x="282839" y="517000"/>
                </a:lnTo>
                <a:cubicBezTo>
                  <a:pt x="282839" y="645580"/>
                  <a:pt x="224247" y="703977"/>
                  <a:pt x="140354" y="703977"/>
                </a:cubicBezTo>
                <a:cubicBezTo>
                  <a:pt x="105199" y="703977"/>
                  <a:pt x="71908" y="691655"/>
                  <a:pt x="43145" y="669689"/>
                </a:cubicBezTo>
                <a:close/>
                <a:moveTo>
                  <a:pt x="196549" y="535751"/>
                </a:moveTo>
                <a:lnTo>
                  <a:pt x="196549" y="116526"/>
                </a:lnTo>
                <a:lnTo>
                  <a:pt x="0" y="205729"/>
                </a:lnTo>
                <a:lnTo>
                  <a:pt x="0" y="545931"/>
                </a:lnTo>
                <a:cubicBezTo>
                  <a:pt x="0" y="610757"/>
                  <a:pt x="40482" y="654420"/>
                  <a:pt x="100672" y="654420"/>
                </a:cubicBezTo>
                <a:cubicBezTo>
                  <a:pt x="159796" y="654152"/>
                  <a:pt x="196549" y="610221"/>
                  <a:pt x="196549" y="535751"/>
                </a:cubicBezTo>
                <a:close/>
              </a:path>
            </a:pathLst>
          </a:custGeom>
          <a:solidFill>
            <a:srgbClr val="002677"/>
          </a:solidFill>
          <a:ln w="2643" cap="flat">
            <a:noFill/>
            <a:prstDash val="solid"/>
            <a:miter/>
          </a:ln>
        </p:spPr>
        <p:txBody>
          <a:bodyPr rtlCol="0" anchor="ctr"/>
          <a:lstStyle/>
          <a:p>
            <a:endParaRPr lang="en-US" sz="2400"/>
          </a:p>
        </p:txBody>
      </p:sp>
      <p:sp>
        <p:nvSpPr>
          <p:cNvPr id="4" name="Footer Placeholder 3">
            <a:extLst>
              <a:ext uri="{FF2B5EF4-FFF2-40B4-BE49-F238E27FC236}">
                <a16:creationId xmlns:a16="http://schemas.microsoft.com/office/drawing/2014/main" id="{AA7BA7B7-B988-9548-9455-35B566EB356C}"/>
              </a:ext>
            </a:extLst>
          </p:cNvPr>
          <p:cNvSpPr>
            <a:spLocks noGrp="1"/>
          </p:cNvSpPr>
          <p:nvPr>
            <p:ph type="ftr" sz="quarter" idx="3"/>
          </p:nvPr>
        </p:nvSpPr>
        <p:spPr>
          <a:xfrm>
            <a:off x="7914273" y="6241565"/>
            <a:ext cx="3300057" cy="366183"/>
          </a:xfrm>
          <a:prstGeom prst="rect">
            <a:avLst/>
          </a:prstGeom>
        </p:spPr>
        <p:txBody>
          <a:bodyPr vert="horz" lIns="91440" tIns="45720" rIns="91440" bIns="45720" rtlCol="0" anchor="ctr"/>
          <a:lstStyle>
            <a:lvl1pPr algn="r">
              <a:defRPr sz="1067">
                <a:solidFill>
                  <a:schemeClr val="tx1"/>
                </a:solidFill>
              </a:defRPr>
            </a:lvl1pPr>
          </a:lstStyle>
          <a:p>
            <a:r>
              <a:rPr lang="en-US"/>
              <a:t>Type division name here</a:t>
            </a:r>
          </a:p>
        </p:txBody>
      </p:sp>
    </p:spTree>
    <p:extLst>
      <p:ext uri="{BB962C8B-B14F-4D97-AF65-F5344CB8AC3E}">
        <p14:creationId xmlns:p14="http://schemas.microsoft.com/office/powerpoint/2010/main" val="880899918"/>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 id="2147483812" r:id="rId13"/>
    <p:sldLayoutId id="2147483813" r:id="rId14"/>
    <p:sldLayoutId id="2147483814" r:id="rId15"/>
    <p:sldLayoutId id="2147483815" r:id="rId16"/>
    <p:sldLayoutId id="2147483816" r:id="rId17"/>
    <p:sldLayoutId id="2147483817" r:id="rId18"/>
    <p:sldLayoutId id="2147483818" r:id="rId19"/>
    <p:sldLayoutId id="2147483819" r:id="rId20"/>
    <p:sldLayoutId id="2147483820" r:id="rId21"/>
    <p:sldLayoutId id="2147483821" r:id="rId22"/>
    <p:sldLayoutId id="2147483822" r:id="rId23"/>
    <p:sldLayoutId id="2147483823" r:id="rId24"/>
    <p:sldLayoutId id="2147483824" r:id="rId25"/>
    <p:sldLayoutId id="2147483825" r:id="rId26"/>
    <p:sldLayoutId id="2147483826" r:id="rId27"/>
    <p:sldLayoutId id="2147483827" r:id="rId28"/>
    <p:sldLayoutId id="2147483828" r:id="rId29"/>
    <p:sldLayoutId id="2147483829" r:id="rId30"/>
    <p:sldLayoutId id="2147483830" r:id="rId31"/>
    <p:sldLayoutId id="2147483831" r:id="rId32"/>
    <p:sldLayoutId id="2147483832" r:id="rId33"/>
    <p:sldLayoutId id="2147483833" r:id="rId34"/>
    <p:sldLayoutId id="2147483834" r:id="rId35"/>
    <p:sldLayoutId id="2147483835" r:id="rId36"/>
  </p:sldLayoutIdLst>
  <p:hf hdr="0" ftr="0" dt="0"/>
  <p:txStyles>
    <p:titleStyle>
      <a:lvl1pPr algn="l" defTabSz="914377" rtl="0" eaLnBrk="1" latinLnBrk="0" hangingPunct="1">
        <a:lnSpc>
          <a:spcPct val="100000"/>
        </a:lnSpc>
        <a:spcBef>
          <a:spcPct val="0"/>
        </a:spcBef>
        <a:buNone/>
        <a:defRPr sz="3200" b="1" i="0" kern="1200" spc="0" baseline="0">
          <a:solidFill>
            <a:schemeClr val="accent1"/>
          </a:solidFill>
          <a:latin typeface="+mj-lt"/>
          <a:ea typeface="+mj-ea"/>
          <a:cs typeface="+mj-cs"/>
        </a:defRPr>
      </a:lvl1pPr>
    </p:titleStyle>
    <p:bodyStyle>
      <a:lvl1pPr marL="156629" indent="-156629" algn="l" defTabSz="914377" rtl="0" eaLnBrk="1" latinLnBrk="0" hangingPunct="1">
        <a:lnSpc>
          <a:spcPct val="90000"/>
        </a:lnSpc>
        <a:spcBef>
          <a:spcPts val="400"/>
        </a:spcBef>
        <a:spcAft>
          <a:spcPts val="800"/>
        </a:spcAft>
        <a:buClr>
          <a:schemeClr val="accent1"/>
        </a:buClr>
        <a:buFont typeface="Arial" panose="020B0604020202020204" pitchFamily="34" charset="0"/>
        <a:buChar char="•"/>
        <a:tabLst/>
        <a:defRPr sz="1900" b="0" i="0" kern="1200">
          <a:solidFill>
            <a:schemeClr val="accent1"/>
          </a:solidFill>
          <a:latin typeface="+mn-lt"/>
          <a:ea typeface="+mn-ea"/>
          <a:cs typeface="Arial" panose="020B0604020202020204" pitchFamily="34" charset="0"/>
        </a:defRPr>
      </a:lvl1pPr>
      <a:lvl2pPr marL="292093" indent="-135463" algn="l" defTabSz="914377" rtl="0" eaLnBrk="1" latinLnBrk="0" hangingPunct="1">
        <a:lnSpc>
          <a:spcPct val="90000"/>
        </a:lnSpc>
        <a:spcBef>
          <a:spcPts val="0"/>
        </a:spcBef>
        <a:spcAft>
          <a:spcPts val="800"/>
        </a:spcAft>
        <a:buClr>
          <a:schemeClr val="accent1"/>
        </a:buClr>
        <a:buFont typeface="System Font Regular"/>
        <a:buChar char="-"/>
        <a:tabLst/>
        <a:defRPr sz="1900" b="0" i="0" kern="1200">
          <a:solidFill>
            <a:schemeClr val="accent1"/>
          </a:solidFill>
          <a:latin typeface="+mn-lt"/>
          <a:ea typeface="+mn-ea"/>
          <a:cs typeface="Arial" panose="020B0604020202020204" pitchFamily="34" charset="0"/>
        </a:defRPr>
      </a:lvl2pPr>
      <a:lvl3pPr marL="438140" indent="-135463" algn="l" defTabSz="914377" rtl="0" eaLnBrk="1" latinLnBrk="0" hangingPunct="1">
        <a:lnSpc>
          <a:spcPct val="90000"/>
        </a:lnSpc>
        <a:spcBef>
          <a:spcPts val="0"/>
        </a:spcBef>
        <a:spcAft>
          <a:spcPts val="800"/>
        </a:spcAft>
        <a:buClr>
          <a:schemeClr val="accent1"/>
        </a:buClr>
        <a:buFont typeface="Arial" panose="020B0604020202020204" pitchFamily="34" charset="0"/>
        <a:buChar char="•"/>
        <a:tabLst/>
        <a:defRPr sz="1600" b="0" i="0" kern="1200">
          <a:solidFill>
            <a:schemeClr val="accent1"/>
          </a:solidFill>
          <a:latin typeface="+mn-lt"/>
          <a:ea typeface="+mn-ea"/>
          <a:cs typeface="Arial" panose="020B0604020202020204" pitchFamily="34" charset="0"/>
        </a:defRPr>
      </a:lvl3pPr>
      <a:lvl4pPr marL="535504" indent="-97364" algn="l" defTabSz="914377" rtl="0" eaLnBrk="1" latinLnBrk="0" hangingPunct="1">
        <a:lnSpc>
          <a:spcPct val="90000"/>
        </a:lnSpc>
        <a:spcBef>
          <a:spcPts val="0"/>
        </a:spcBef>
        <a:spcAft>
          <a:spcPts val="800"/>
        </a:spcAft>
        <a:buClr>
          <a:schemeClr val="accent1"/>
        </a:buClr>
        <a:buFont typeface="System Font Regular"/>
        <a:buChar char="-"/>
        <a:tabLst/>
        <a:defRPr sz="1500" b="0" i="0" kern="1200">
          <a:solidFill>
            <a:schemeClr val="accent1"/>
          </a:solidFill>
          <a:latin typeface="+mn-lt"/>
          <a:ea typeface="+mn-ea"/>
          <a:cs typeface="Arial" panose="020B0604020202020204" pitchFamily="34" charset="0"/>
        </a:defRPr>
      </a:lvl4pPr>
      <a:lvl5pPr marL="694249" indent="-135463" algn="l" defTabSz="914377" rtl="0" eaLnBrk="1" latinLnBrk="0" hangingPunct="1">
        <a:lnSpc>
          <a:spcPct val="90000"/>
        </a:lnSpc>
        <a:spcBef>
          <a:spcPts val="0"/>
        </a:spcBef>
        <a:spcAft>
          <a:spcPts val="800"/>
        </a:spcAft>
        <a:buClr>
          <a:schemeClr val="accent1"/>
        </a:buClr>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84">
          <p15:clr>
            <a:srgbClr val="F26B43"/>
          </p15:clr>
        </p15:guide>
        <p15:guide id="4" orient="horz" pos="3931">
          <p15:clr>
            <a:srgbClr val="F26B43"/>
          </p15:clr>
        </p15:guide>
        <p15:guide id="6" pos="7296">
          <p15:clr>
            <a:srgbClr val="F26B43"/>
          </p15:clr>
        </p15:guide>
        <p15:guide id="7" orient="horz" pos="4080">
          <p15:clr>
            <a:srgbClr val="F26B43"/>
          </p15:clr>
        </p15:guide>
        <p15:guide id="8" pos="1267">
          <p15:clr>
            <a:srgbClr val="F26B43"/>
          </p15:clr>
        </p15:guide>
        <p15:guide id="9" pos="1389">
          <p15:clr>
            <a:srgbClr val="F26B43"/>
          </p15:clr>
        </p15:guide>
        <p15:guide id="10" pos="2272">
          <p15:clr>
            <a:srgbClr val="F26B43"/>
          </p15:clr>
        </p15:guide>
        <p15:guide id="11" pos="2395">
          <p15:clr>
            <a:srgbClr val="F26B43"/>
          </p15:clr>
        </p15:guide>
        <p15:guide id="12" pos="3277">
          <p15:clr>
            <a:srgbClr val="F26B43"/>
          </p15:clr>
        </p15:guide>
        <p15:guide id="13" pos="3397">
          <p15:clr>
            <a:srgbClr val="F26B43"/>
          </p15:clr>
        </p15:guide>
        <p15:guide id="14" pos="4283">
          <p15:clr>
            <a:srgbClr val="F26B43"/>
          </p15:clr>
        </p15:guide>
        <p15:guide id="15" pos="4403">
          <p15:clr>
            <a:srgbClr val="F26B43"/>
          </p15:clr>
        </p15:guide>
        <p15:guide id="16" pos="5285">
          <p15:clr>
            <a:srgbClr val="F26B43"/>
          </p15:clr>
        </p15:guide>
        <p15:guide id="17" pos="5408">
          <p15:clr>
            <a:srgbClr val="F26B43"/>
          </p15:clr>
        </p15:guide>
        <p15:guide id="18" pos="6291">
          <p15:clr>
            <a:srgbClr val="F26B43"/>
          </p15:clr>
        </p15:guide>
        <p15:guide id="19" pos="6413">
          <p15:clr>
            <a:srgbClr val="F26B43"/>
          </p15:clr>
        </p15:guide>
        <p15:guide id="20" orient="horz" pos="368">
          <p15:clr>
            <a:srgbClr val="F26B43"/>
          </p15:clr>
        </p15:guide>
        <p15:guide id="21" orient="horz" pos="988">
          <p15:clr>
            <a:srgbClr val="F26B43"/>
          </p15:clr>
        </p15:guide>
        <p15:guide id="22" orient="horz" pos="568">
          <p15:clr>
            <a:srgbClr val="F26B43"/>
          </p15:clr>
        </p15:guide>
        <p15:guide id="23" orient="horz" pos="121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12.xml"/><Relationship Id="rId1" Type="http://schemas.openxmlformats.org/officeDocument/2006/relationships/slideLayout" Target="../slideLayouts/slideLayout9.xml"/><Relationship Id="rId5" Type="http://schemas.microsoft.com/office/2014/relationships/chartEx" Target="../charts/chartEx2.xml"/><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image" Target="../media/image36.png"/><Relationship Id="rId5" Type="http://schemas.openxmlformats.org/officeDocument/2006/relationships/image" Target="../media/image10.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hyperlink" Target="mailto:Jeff_dekker@uhc.com" TargetMode="External"/><Relationship Id="rId3" Type="http://schemas.openxmlformats.org/officeDocument/2006/relationships/slideLayout" Target="../slideLayouts/slideLayout164.xml"/><Relationship Id="rId7" Type="http://schemas.openxmlformats.org/officeDocument/2006/relationships/image" Target="../media/image12.jpe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11.emf"/><Relationship Id="rId5" Type="http://schemas.openxmlformats.org/officeDocument/2006/relationships/oleObject" Target="../embeddings/oleObject2.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3.png"/><Relationship Id="rId7"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11.xml"/><Relationship Id="rId6" Type="http://schemas.openxmlformats.org/officeDocument/2006/relationships/image" Target="../media/image10.png"/><Relationship Id="rId11" Type="http://schemas.openxmlformats.org/officeDocument/2006/relationships/image" Target="../media/image49.png"/><Relationship Id="rId5" Type="http://schemas.microsoft.com/office/2007/relationships/hdphoto" Target="../media/hdphoto1.wdp"/><Relationship Id="rId10" Type="http://schemas.openxmlformats.org/officeDocument/2006/relationships/image" Target="../media/image48.emf"/><Relationship Id="rId4" Type="http://schemas.openxmlformats.org/officeDocument/2006/relationships/image" Target="../media/image44.png"/><Relationship Id="rId9" Type="http://schemas.openxmlformats.org/officeDocument/2006/relationships/image" Target="../media/image4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9.xml"/><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4.xml"/><Relationship Id="rId1" Type="http://schemas.openxmlformats.org/officeDocument/2006/relationships/slideLayout" Target="../slideLayouts/slideLayout139.xml"/><Relationship Id="rId4" Type="http://schemas.openxmlformats.org/officeDocument/2006/relationships/image" Target="../media/image54.png"/></Relationships>
</file>

<file path=ppt/slides/_rels/slide33.xml.rels><?xml version="1.0" encoding="UTF-8" standalone="yes"?>
<Relationships xmlns="http://schemas.openxmlformats.org/package/2006/relationships"><Relationship Id="rId8" Type="http://schemas.openxmlformats.org/officeDocument/2006/relationships/hyperlink" Target="mailto:Jeff_dekker@uhc.com" TargetMode="External"/><Relationship Id="rId3" Type="http://schemas.openxmlformats.org/officeDocument/2006/relationships/slideLayout" Target="../slideLayouts/slideLayout164.xml"/><Relationship Id="rId7" Type="http://schemas.openxmlformats.org/officeDocument/2006/relationships/image" Target="../media/image12.jpe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11.emf"/><Relationship Id="rId5" Type="http://schemas.openxmlformats.org/officeDocument/2006/relationships/oleObject" Target="../embeddings/oleObject2.bin"/><Relationship Id="rId4" Type="http://schemas.openxmlformats.org/officeDocument/2006/relationships/notesSlide" Target="../notesSlides/notesSlide25.xml"/></Relationships>
</file>

<file path=ppt/slides/_rels/slide4.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sv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01FC1-B109-AE41-BACE-D4E772F78EFA}"/>
              </a:ext>
            </a:extLst>
          </p:cNvPr>
          <p:cNvSpPr>
            <a:spLocks noGrp="1"/>
          </p:cNvSpPr>
          <p:nvPr>
            <p:ph type="ctrTitle"/>
          </p:nvPr>
        </p:nvSpPr>
        <p:spPr/>
        <p:txBody>
          <a:bodyPr/>
          <a:lstStyle/>
          <a:p>
            <a:r>
              <a:rPr lang="en-US" b="0"/>
              <a:t>UnitedHealthcare</a:t>
            </a:r>
          </a:p>
        </p:txBody>
      </p:sp>
      <p:sp>
        <p:nvSpPr>
          <p:cNvPr id="3" name="Subtitle 2">
            <a:extLst>
              <a:ext uri="{FF2B5EF4-FFF2-40B4-BE49-F238E27FC236}">
                <a16:creationId xmlns:a16="http://schemas.microsoft.com/office/drawing/2014/main" id="{DB51E181-357E-9F43-A426-85DF37BDA45A}"/>
              </a:ext>
            </a:extLst>
          </p:cNvPr>
          <p:cNvSpPr>
            <a:spLocks noGrp="1"/>
          </p:cNvSpPr>
          <p:nvPr>
            <p:ph type="subTitle" idx="1"/>
          </p:nvPr>
        </p:nvSpPr>
        <p:spPr>
          <a:xfrm>
            <a:off x="611003" y="4543722"/>
            <a:ext cx="5060332" cy="696879"/>
          </a:xfrm>
        </p:spPr>
        <p:txBody>
          <a:bodyPr vert="horz" lIns="0" tIns="45720" rIns="0" bIns="45720" rtlCol="0" anchor="t">
            <a:noAutofit/>
          </a:bodyPr>
          <a:lstStyle/>
          <a:p>
            <a:r>
              <a:rPr lang="en-US" dirty="0">
                <a:latin typeface="Arial" panose="020B0604020202020204" pitchFamily="34" charset="0"/>
              </a:rPr>
              <a:t>IL Individual &amp; Family Exchange Plans 2023</a:t>
            </a:r>
          </a:p>
        </p:txBody>
      </p:sp>
      <p:sp>
        <p:nvSpPr>
          <p:cNvPr id="5" name="TextBox 4">
            <a:extLst>
              <a:ext uri="{FF2B5EF4-FFF2-40B4-BE49-F238E27FC236}">
                <a16:creationId xmlns:a16="http://schemas.microsoft.com/office/drawing/2014/main" id="{FCBC3D1D-E24F-A647-B0BE-940D76ADC024}"/>
              </a:ext>
            </a:extLst>
          </p:cNvPr>
          <p:cNvSpPr txBox="1"/>
          <p:nvPr/>
        </p:nvSpPr>
        <p:spPr>
          <a:xfrm>
            <a:off x="611003" y="2382959"/>
            <a:ext cx="1259840" cy="584775"/>
          </a:xfrm>
          <a:prstGeom prst="rect">
            <a:avLst/>
          </a:prstGeom>
          <a:noFill/>
        </p:spPr>
        <p:txBody>
          <a:bodyPr wrap="square" lIns="0" r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2477"/>
                </a:solidFill>
                <a:effectLst/>
                <a:uLnTx/>
                <a:uFillTx/>
                <a:latin typeface="Arial" panose="020B0604020202020204"/>
                <a:ea typeface="+mn-ea"/>
                <a:cs typeface="+mn-cs"/>
              </a:rPr>
              <a:t>You</a:t>
            </a:r>
          </a:p>
        </p:txBody>
      </p:sp>
      <p:pic>
        <p:nvPicPr>
          <p:cNvPr id="6" name="Picture 5">
            <a:extLst>
              <a:ext uri="{FF2B5EF4-FFF2-40B4-BE49-F238E27FC236}">
                <a16:creationId xmlns:a16="http://schemas.microsoft.com/office/drawing/2014/main" id="{282A3B57-CC47-A14B-87F5-42D2BB8EB091}"/>
              </a:ext>
            </a:extLst>
          </p:cNvPr>
          <p:cNvPicPr>
            <a:picLocks noChangeAspect="1"/>
          </p:cNvPicPr>
          <p:nvPr/>
        </p:nvPicPr>
        <p:blipFill>
          <a:blip r:embed="rId3"/>
          <a:stretch>
            <a:fillRect/>
          </a:stretch>
        </p:blipFill>
        <p:spPr>
          <a:xfrm>
            <a:off x="611003" y="3115559"/>
            <a:ext cx="339365" cy="301658"/>
          </a:xfrm>
          <a:prstGeom prst="rect">
            <a:avLst/>
          </a:prstGeom>
        </p:spPr>
      </p:pic>
      <p:sp>
        <p:nvSpPr>
          <p:cNvPr id="10" name="Slide Number Placeholder 2">
            <a:extLst>
              <a:ext uri="{FF2B5EF4-FFF2-40B4-BE49-F238E27FC236}">
                <a16:creationId xmlns:a16="http://schemas.microsoft.com/office/drawing/2014/main" id="{F0CF19D8-4222-2E45-A914-26C4F975C260}"/>
              </a:ext>
            </a:extLst>
          </p:cNvPr>
          <p:cNvSpPr txBox="1">
            <a:spLocks/>
          </p:cNvSpPr>
          <p:nvPr/>
        </p:nvSpPr>
        <p:spPr>
          <a:xfrm>
            <a:off x="11214331" y="6242305"/>
            <a:ext cx="470647" cy="374396"/>
          </a:xfrm>
          <a:prstGeom prst="rect">
            <a:avLst/>
          </a:prstGeom>
        </p:spPr>
        <p:txBody>
          <a:bodyPr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r" defTabSz="914377" rtl="0" eaLnBrk="1" fontAlgn="auto" latinLnBrk="0" hangingPunct="1">
              <a:lnSpc>
                <a:spcPct val="100000"/>
              </a:lnSpc>
              <a:spcBef>
                <a:spcPts val="0"/>
              </a:spcBef>
              <a:spcAft>
                <a:spcPts val="0"/>
              </a:spcAft>
              <a:buClrTx/>
              <a:buSzTx/>
              <a:buFontTx/>
              <a:buNone/>
              <a:tabLst/>
              <a:defRPr/>
            </a:pPr>
            <a:fld id="{90F9BDA0-AF0E-4BA8-B742-3B9C92A3E6FE}" type="slidenum">
              <a:rPr kumimoji="0" lang="en-US" sz="107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a:t>
            </a:fld>
            <a:endParaRPr kumimoji="0" lang="en-US" sz="107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94810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1000"/>
                            </p:stCondLst>
                            <p:childTnLst>
                              <p:par>
                                <p:cTn id="9" presetID="10" presetClass="entr" presetSubtype="0" repeatCount="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963BA-AA18-7440-2F44-67E334ABE505}"/>
              </a:ext>
            </a:extLst>
          </p:cNvPr>
          <p:cNvSpPr>
            <a:spLocks noGrp="1"/>
          </p:cNvSpPr>
          <p:nvPr>
            <p:ph type="title"/>
          </p:nvPr>
        </p:nvSpPr>
        <p:spPr/>
        <p:txBody>
          <a:bodyPr/>
          <a:lstStyle/>
          <a:p>
            <a:r>
              <a:rPr lang="en-US"/>
              <a:t>What is UnitedHealthcare doing?</a:t>
            </a:r>
          </a:p>
        </p:txBody>
      </p:sp>
      <p:sp>
        <p:nvSpPr>
          <p:cNvPr id="3" name="Slide Number Placeholder 2">
            <a:extLst>
              <a:ext uri="{FF2B5EF4-FFF2-40B4-BE49-F238E27FC236}">
                <a16:creationId xmlns:a16="http://schemas.microsoft.com/office/drawing/2014/main" id="{8D0BB8FA-0FDA-D170-267D-850A5E671998}"/>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0F9BDA0-AF0E-4BA8-B742-3B9C92A3E6FE}" type="slidenum">
              <a:rPr kumimoji="0" lang="en-US" sz="1067" b="0" i="0" u="none" strike="noStrike" kern="1200" cap="none" spc="0" normalizeH="0" baseline="0" noProof="0" smtClean="0">
                <a:ln>
                  <a:noFill/>
                </a:ln>
                <a:solidFill>
                  <a:srgbClr val="002477"/>
                </a:solidFill>
                <a:effectLst/>
                <a:uLnTx/>
                <a:uFillTx/>
                <a:latin typeface="Arial" panose="020B0604020202020204" pitchFamily="34" charset="0"/>
                <a:ea typeface="+mn-ea"/>
                <a:cs typeface="Arial" panose="020B0604020202020204" pitchFamily="34" charset="0"/>
              </a:rPr>
              <a:pPr marL="0" marR="0" lvl="0" indent="0" algn="r" defTabSz="914377" rtl="0" eaLnBrk="1" fontAlgn="auto" latinLnBrk="0" hangingPunct="1">
                <a:lnSpc>
                  <a:spcPct val="100000"/>
                </a:lnSpc>
                <a:spcBef>
                  <a:spcPts val="0"/>
                </a:spcBef>
                <a:spcAft>
                  <a:spcPts val="0"/>
                </a:spcAft>
                <a:buClrTx/>
                <a:buSzTx/>
                <a:buFontTx/>
                <a:buNone/>
                <a:tabLst/>
                <a:defRPr/>
              </a:pPr>
              <a:t>10</a:t>
            </a:fld>
            <a:endParaRPr kumimoji="0" lang="en-US" sz="1067" b="0" i="0" u="none" strike="noStrike" kern="1200" cap="none" spc="0" normalizeH="0" baseline="0" noProof="0">
              <a:ln>
                <a:noFill/>
              </a:ln>
              <a:solidFill>
                <a:srgbClr val="002477"/>
              </a:solidFill>
              <a:effectLst/>
              <a:uLnTx/>
              <a:uFillTx/>
              <a:latin typeface="Arial" panose="020B0604020202020204" pitchFamily="34" charset="0"/>
              <a:ea typeface="+mn-ea"/>
              <a:cs typeface="Arial" panose="020B0604020202020204" pitchFamily="34" charset="0"/>
            </a:endParaRPr>
          </a:p>
        </p:txBody>
      </p:sp>
      <p:sp>
        <p:nvSpPr>
          <p:cNvPr id="13" name="Text Placeholder 7">
            <a:extLst>
              <a:ext uri="{FF2B5EF4-FFF2-40B4-BE49-F238E27FC236}">
                <a16:creationId xmlns:a16="http://schemas.microsoft.com/office/drawing/2014/main" id="{E249CAAF-208A-447F-D1FB-369DF1025E0C}"/>
              </a:ext>
            </a:extLst>
          </p:cNvPr>
          <p:cNvSpPr txBox="1">
            <a:spLocks/>
          </p:cNvSpPr>
          <p:nvPr/>
        </p:nvSpPr>
        <p:spPr>
          <a:xfrm>
            <a:off x="9233131" y="5383509"/>
            <a:ext cx="1101841" cy="169821"/>
          </a:xfrm>
          <a:prstGeom prst="rect">
            <a:avLst/>
          </a:prstGeom>
        </p:spPr>
        <p:txBody>
          <a:bodyPr/>
          <a:lstStyle>
            <a:lvl1pPr marL="156629" indent="-156629" algn="l" defTabSz="914377" rtl="0" eaLnBrk="1" latinLnBrk="0" hangingPunct="1">
              <a:lnSpc>
                <a:spcPct val="90000"/>
              </a:lnSpc>
              <a:spcBef>
                <a:spcPts val="400"/>
              </a:spcBef>
              <a:spcAft>
                <a:spcPts val="800"/>
              </a:spcAft>
              <a:buClr>
                <a:schemeClr val="accent1"/>
              </a:buClr>
              <a:buFont typeface="Arial" panose="020B0604020202020204" pitchFamily="34" charset="0"/>
              <a:buChar char="•"/>
              <a:tabLst/>
              <a:defRPr sz="1900" b="0" i="0" kern="1200">
                <a:solidFill>
                  <a:schemeClr val="accent1"/>
                </a:solidFill>
                <a:latin typeface="+mn-lt"/>
                <a:ea typeface="+mn-ea"/>
                <a:cs typeface="Arial" panose="020B0604020202020204" pitchFamily="34" charset="0"/>
              </a:defRPr>
            </a:lvl1pPr>
            <a:lvl2pPr marL="292093" indent="-135463" algn="l" defTabSz="914377" rtl="0" eaLnBrk="1" latinLnBrk="0" hangingPunct="1">
              <a:lnSpc>
                <a:spcPct val="90000"/>
              </a:lnSpc>
              <a:spcBef>
                <a:spcPts val="0"/>
              </a:spcBef>
              <a:spcAft>
                <a:spcPts val="800"/>
              </a:spcAft>
              <a:buClr>
                <a:schemeClr val="accent1"/>
              </a:buClr>
              <a:buFont typeface="System Font Regular"/>
              <a:buChar char="-"/>
              <a:tabLst/>
              <a:defRPr sz="1900" b="0" i="0" kern="1200">
                <a:solidFill>
                  <a:schemeClr val="accent1"/>
                </a:solidFill>
                <a:latin typeface="+mn-lt"/>
                <a:ea typeface="+mn-ea"/>
                <a:cs typeface="Arial" panose="020B0604020202020204" pitchFamily="34" charset="0"/>
              </a:defRPr>
            </a:lvl2pPr>
            <a:lvl3pPr marL="438140" indent="-135463" algn="l" defTabSz="914377" rtl="0" eaLnBrk="1" latinLnBrk="0" hangingPunct="1">
              <a:lnSpc>
                <a:spcPct val="90000"/>
              </a:lnSpc>
              <a:spcBef>
                <a:spcPts val="0"/>
              </a:spcBef>
              <a:spcAft>
                <a:spcPts val="800"/>
              </a:spcAft>
              <a:buClr>
                <a:schemeClr val="accent1"/>
              </a:buClr>
              <a:buFont typeface="Arial" panose="020B0604020202020204" pitchFamily="34" charset="0"/>
              <a:buChar char="•"/>
              <a:tabLst/>
              <a:defRPr sz="1600" b="0" i="0" kern="1200">
                <a:solidFill>
                  <a:schemeClr val="accent1"/>
                </a:solidFill>
                <a:latin typeface="+mn-lt"/>
                <a:ea typeface="+mn-ea"/>
                <a:cs typeface="Arial" panose="020B0604020202020204" pitchFamily="34" charset="0"/>
              </a:defRPr>
            </a:lvl3pPr>
            <a:lvl4pPr marL="535504" indent="-97364" algn="l" defTabSz="914377" rtl="0" eaLnBrk="1" latinLnBrk="0" hangingPunct="1">
              <a:lnSpc>
                <a:spcPct val="90000"/>
              </a:lnSpc>
              <a:spcBef>
                <a:spcPts val="0"/>
              </a:spcBef>
              <a:spcAft>
                <a:spcPts val="800"/>
              </a:spcAft>
              <a:buClr>
                <a:schemeClr val="accent1"/>
              </a:buClr>
              <a:buFont typeface="System Font Regular"/>
              <a:buChar char="-"/>
              <a:tabLst/>
              <a:defRPr sz="1500" b="0" i="0" kern="1200">
                <a:solidFill>
                  <a:schemeClr val="accent1"/>
                </a:solidFill>
                <a:latin typeface="+mn-lt"/>
                <a:ea typeface="+mn-ea"/>
                <a:cs typeface="Arial" panose="020B0604020202020204" pitchFamily="34" charset="0"/>
              </a:defRPr>
            </a:lvl4pPr>
            <a:lvl5pPr marL="694249" indent="-135463" algn="l" defTabSz="914377" rtl="0" eaLnBrk="1" latinLnBrk="0" hangingPunct="1">
              <a:lnSpc>
                <a:spcPct val="90000"/>
              </a:lnSpc>
              <a:spcBef>
                <a:spcPts val="0"/>
              </a:spcBef>
              <a:spcAft>
                <a:spcPts val="800"/>
              </a:spcAft>
              <a:buClr>
                <a:schemeClr val="accent1"/>
              </a:buClr>
              <a:buFont typeface="Arial" panose="020B0604020202020204" pitchFamily="34" charset="0"/>
              <a:buChar char="•"/>
              <a:tabLst/>
              <a:defRPr sz="1400" b="0" i="0" kern="1200">
                <a:solidFill>
                  <a:schemeClr val="accent1"/>
                </a:solidFill>
                <a:latin typeface="+mn-lt"/>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377" rtl="0" eaLnBrk="1" fontAlgn="auto" latinLnBrk="0" hangingPunct="1">
              <a:lnSpc>
                <a:spcPct val="90000"/>
              </a:lnSpc>
              <a:spcBef>
                <a:spcPts val="400"/>
              </a:spcBef>
              <a:spcAft>
                <a:spcPts val="800"/>
              </a:spcAft>
              <a:buClr>
                <a:srgbClr val="002477"/>
              </a:buClr>
              <a:buSzTx/>
              <a:buNone/>
              <a:tabLst/>
              <a:defRPr/>
            </a:pPr>
            <a:r>
              <a:rPr kumimoji="0" lang="en-US" sz="800" b="0" i="0" u="none" strike="noStrike" kern="1200" cap="none" spc="0" normalizeH="0" baseline="0" noProof="0">
                <a:ln>
                  <a:noFill/>
                </a:ln>
                <a:solidFill>
                  <a:srgbClr val="002477"/>
                </a:solidFill>
                <a:effectLst/>
                <a:uLnTx/>
                <a:uFillTx/>
                <a:latin typeface="Arial" panose="020B0604020202020204"/>
                <a:ea typeface="+mn-ea"/>
                <a:cs typeface="Arial"/>
              </a:rPr>
              <a:t>**Subject to change</a:t>
            </a:r>
          </a:p>
        </p:txBody>
      </p:sp>
      <p:sp>
        <p:nvSpPr>
          <p:cNvPr id="16" name="TextBox 15">
            <a:extLst>
              <a:ext uri="{FF2B5EF4-FFF2-40B4-BE49-F238E27FC236}">
                <a16:creationId xmlns:a16="http://schemas.microsoft.com/office/drawing/2014/main" id="{74E7A22D-4451-B487-6C65-8086AD1BF3CA}"/>
              </a:ext>
            </a:extLst>
          </p:cNvPr>
          <p:cNvSpPr txBox="1"/>
          <p:nvPr/>
        </p:nvSpPr>
        <p:spPr>
          <a:xfrm>
            <a:off x="704256" y="1599246"/>
            <a:ext cx="4000675" cy="2878627"/>
          </a:xfrm>
          <a:prstGeom prst="rect">
            <a:avLst/>
          </a:prstGeom>
        </p:spPr>
        <p:txBody>
          <a:bodyPr vert="horz" lIns="0" tIns="45444" rIns="0" bIns="45444" rtlCol="0" anchor="t">
            <a:noAutofit/>
          </a:bodyPr>
          <a:lstStyle>
            <a:lvl1pPr marL="171971" indent="-171971" defTabSz="1009729" eaLnBrk="0" fontAlgn="base" hangingPunct="0">
              <a:lnSpc>
                <a:spcPct val="90000"/>
              </a:lnSpc>
              <a:spcBef>
                <a:spcPct val="20000"/>
              </a:spcBef>
              <a:spcAft>
                <a:spcPct val="0"/>
              </a:spcAft>
              <a:buClr>
                <a:schemeClr val="tx2"/>
              </a:buClr>
              <a:buFont typeface="Wingdings" pitchFamily="2" charset="2"/>
              <a:buChar char="§"/>
              <a:defRPr lang="en-US" sz="1100" dirty="0" smtClean="0">
                <a:latin typeface="Arial" panose="020B0604020202020204" pitchFamily="34" charset="0"/>
                <a:ea typeface="ＭＳ Ｐゴシック" pitchFamily="-107" charset="-128"/>
                <a:cs typeface="Arial" panose="020B0604020202020204" pitchFamily="34" charset="0"/>
              </a:defRPr>
            </a:lvl1pPr>
            <a:lvl2pPr marL="391269" indent="-219296" defTabSz="777240">
              <a:lnSpc>
                <a:spcPct val="90000"/>
              </a:lnSpc>
              <a:spcBef>
                <a:spcPts val="425"/>
              </a:spcBef>
              <a:buClr>
                <a:schemeClr val="tx2"/>
              </a:buClr>
              <a:buFont typeface="Arial" pitchFamily="34" charset="0"/>
              <a:buChar char="─"/>
              <a:defRPr sz="1100">
                <a:latin typeface="Arial" panose="020B0604020202020204" pitchFamily="34" charset="0"/>
                <a:cs typeface="Arial" panose="020B0604020202020204" pitchFamily="34" charset="0"/>
              </a:defRPr>
            </a:lvl2pPr>
            <a:lvl3pPr marL="564809" indent="-173554" defTabSz="777240">
              <a:lnSpc>
                <a:spcPct val="90000"/>
              </a:lnSpc>
              <a:spcBef>
                <a:spcPts val="425"/>
              </a:spcBef>
              <a:buClr>
                <a:schemeClr val="tx2"/>
              </a:buClr>
              <a:buSzPct val="100000"/>
              <a:buFont typeface="Arial" pitchFamily="34" charset="0"/>
              <a:buChar char="•"/>
              <a:defRPr sz="1100">
                <a:latin typeface="Arial" panose="020B0604020202020204" pitchFamily="34" charset="0"/>
                <a:cs typeface="Arial" panose="020B0604020202020204" pitchFamily="34" charset="0"/>
              </a:defRPr>
            </a:lvl3pPr>
            <a:lvl4pPr marL="798314" indent="-233495" defTabSz="777240">
              <a:lnSpc>
                <a:spcPct val="90000"/>
              </a:lnSpc>
              <a:spcBef>
                <a:spcPts val="425"/>
              </a:spcBef>
              <a:buClr>
                <a:schemeClr val="tx2"/>
              </a:buClr>
              <a:buFont typeface="Wingdings" panose="05000000000000000000" pitchFamily="2" charset="2"/>
              <a:buChar char="§"/>
              <a:defRPr sz="1100">
                <a:latin typeface="Arial" panose="020B0604020202020204" pitchFamily="34" charset="0"/>
                <a:cs typeface="Arial" panose="020B0604020202020204" pitchFamily="34" charset="0"/>
              </a:defRPr>
            </a:lvl4pPr>
            <a:lvl5pPr marL="971856" indent="-173554" defTabSz="777240">
              <a:lnSpc>
                <a:spcPct val="90000"/>
              </a:lnSpc>
              <a:spcBef>
                <a:spcPts val="425"/>
              </a:spcBef>
              <a:buClr>
                <a:schemeClr val="tx2"/>
              </a:buClr>
              <a:buFont typeface="Arial" pitchFamily="34" charset="0"/>
              <a:buChar char="–"/>
              <a:defRPr sz="1100">
                <a:latin typeface="Arial" panose="020B0604020202020204" pitchFamily="34" charset="0"/>
                <a:cs typeface="Arial" panose="020B0604020202020204" pitchFamily="34" charset="0"/>
              </a:defRPr>
            </a:lvl5pPr>
            <a:lvl6pPr marL="2137410" indent="-194310" defTabSz="777240">
              <a:lnSpc>
                <a:spcPct val="90000"/>
              </a:lnSpc>
              <a:spcBef>
                <a:spcPts val="425"/>
              </a:spcBef>
              <a:buFont typeface="Arial" panose="020B0604020202020204" pitchFamily="34" charset="0"/>
              <a:buChar char="•"/>
              <a:defRPr sz="1530"/>
            </a:lvl6pPr>
            <a:lvl7pPr marL="2526030" indent="-194310" defTabSz="777240">
              <a:lnSpc>
                <a:spcPct val="90000"/>
              </a:lnSpc>
              <a:spcBef>
                <a:spcPts val="425"/>
              </a:spcBef>
              <a:buFont typeface="Arial" panose="020B0604020202020204" pitchFamily="34" charset="0"/>
              <a:buChar char="•"/>
              <a:defRPr sz="1530"/>
            </a:lvl7pPr>
            <a:lvl8pPr marL="2914650" indent="-194310" defTabSz="777240">
              <a:lnSpc>
                <a:spcPct val="90000"/>
              </a:lnSpc>
              <a:spcBef>
                <a:spcPts val="425"/>
              </a:spcBef>
              <a:buFont typeface="Arial" panose="020B0604020202020204" pitchFamily="34" charset="0"/>
              <a:buChar char="•"/>
              <a:defRPr sz="1530"/>
            </a:lvl8pPr>
            <a:lvl9pPr marL="3303270" indent="-194310" defTabSz="777240">
              <a:lnSpc>
                <a:spcPct val="90000"/>
              </a:lnSpc>
              <a:spcBef>
                <a:spcPts val="425"/>
              </a:spcBef>
              <a:buFont typeface="Arial" panose="020B0604020202020204" pitchFamily="34" charset="0"/>
              <a:buChar char="•"/>
              <a:defRPr sz="1530"/>
            </a:lvl9pPr>
          </a:lstStyle>
          <a:p>
            <a:pPr marL="0" marR="0" lvl="3" indent="0" algn="l" defTabSz="1009729" rtl="0" eaLnBrk="0" fontAlgn="base" latinLnBrk="0" hangingPunct="0">
              <a:lnSpc>
                <a:spcPct val="90000"/>
              </a:lnSpc>
              <a:spcBef>
                <a:spcPts val="0"/>
              </a:spcBef>
              <a:spcAft>
                <a:spcPts val="400"/>
              </a:spcAft>
              <a:buClr>
                <a:srgbClr val="002577"/>
              </a:buClr>
              <a:buSzTx/>
              <a:buFont typeface="Wingdings" panose="05000000000000000000" pitchFamily="2" charset="2"/>
              <a:buNone/>
              <a:tabLst/>
              <a:defRPr/>
            </a:pPr>
            <a:r>
              <a:rPr kumimoji="0" lang="en-US" sz="1200" b="1" i="0" u="none" strike="noStrike" kern="0" cap="none" spc="0" normalizeH="0" baseline="0" noProof="0">
                <a:ln>
                  <a:noFill/>
                </a:ln>
                <a:solidFill>
                  <a:srgbClr val="00BED5"/>
                </a:solidFill>
                <a:effectLst/>
                <a:uLnTx/>
                <a:uFillTx/>
                <a:latin typeface="Georgia" panose="02040502050405020303" pitchFamily="18" charset="0"/>
                <a:ea typeface="ＭＳ Ｐゴシック" charset="-128"/>
                <a:cs typeface="Arial" panose="020B0604020202020204" pitchFamily="34" charset="0"/>
              </a:rPr>
              <a:t>UnitedHealthcare National Go-T0-Market Strategy </a:t>
            </a:r>
          </a:p>
          <a:p>
            <a:pPr marL="0" marR="0" lvl="3" indent="0" algn="l" defTabSz="1009729" rtl="0" eaLnBrk="0" fontAlgn="base" latinLnBrk="0" hangingPunct="0">
              <a:lnSpc>
                <a:spcPct val="100000"/>
              </a:lnSpc>
              <a:spcBef>
                <a:spcPts val="0"/>
              </a:spcBef>
              <a:spcAft>
                <a:spcPts val="400"/>
              </a:spcAft>
              <a:buClr>
                <a:srgbClr val="002577"/>
              </a:buClr>
              <a:buSzTx/>
              <a:buFont typeface="Wingdings" panose="05000000000000000000" pitchFamily="2" charset="2"/>
              <a:buNone/>
              <a:tabLst/>
              <a:defRPr/>
            </a:pPr>
            <a:r>
              <a:rPr kumimoji="0" lang="en-US" sz="1050" b="0" i="0" u="none" strike="noStrike" kern="0" cap="none" spc="0" normalizeH="0" baseline="0" noProof="0">
                <a:ln>
                  <a:noFill/>
                </a:ln>
                <a:solidFill>
                  <a:srgbClr val="002677"/>
                </a:solidFill>
                <a:effectLst/>
                <a:uLnTx/>
                <a:uFillTx/>
                <a:latin typeface="Arial"/>
                <a:ea typeface="+mn-ea"/>
                <a:cs typeface="Arial"/>
              </a:rPr>
              <a:t>Focused on driving action to stay covered after losing Medicaid and highlighting benefits of Individual &amp; Family ACA Marketplace Plans from UnitedHealthcare </a:t>
            </a:r>
            <a:endParaRPr kumimoji="0" lang="en-US" sz="1050" b="0" i="0" u="none" strike="noStrike" kern="0" cap="none" spc="0" normalizeH="0" baseline="0" noProof="0">
              <a:ln>
                <a:noFill/>
              </a:ln>
              <a:solidFill>
                <a:srgbClr val="002677"/>
              </a:solidFill>
              <a:effectLst/>
              <a:uLnTx/>
              <a:uFillTx/>
              <a:latin typeface="Arial" panose="020B0604020202020204" pitchFamily="34" charset="0"/>
              <a:ea typeface="+mn-ea"/>
              <a:cs typeface="Arial" panose="020B0604020202020204" pitchFamily="34" charset="0"/>
            </a:endParaRPr>
          </a:p>
          <a:p>
            <a:pPr marL="0" marR="0" lvl="3" indent="0" algn="l" defTabSz="1009729" rtl="0" eaLnBrk="1" fontAlgn="auto" latinLnBrk="0" hangingPunct="1">
              <a:lnSpc>
                <a:spcPct val="100000"/>
              </a:lnSpc>
              <a:spcBef>
                <a:spcPts val="0"/>
              </a:spcBef>
              <a:spcAft>
                <a:spcPts val="400"/>
              </a:spcAft>
              <a:buClr>
                <a:srgbClr val="595959"/>
              </a:buClr>
              <a:buSzTx/>
              <a:buFont typeface="Wingdings" panose="05000000000000000000" pitchFamily="2" charset="2"/>
              <a:buNone/>
              <a:tabLst/>
              <a:defRPr/>
            </a:pPr>
            <a:br>
              <a:rPr kumimoji="0" lang="en-US" sz="1050" b="0" i="0" u="none" strike="noStrike" kern="0" cap="none" spc="0" normalizeH="0" baseline="0" noProof="0">
                <a:ln>
                  <a:noFill/>
                </a:ln>
                <a:solidFill>
                  <a:srgbClr val="002477"/>
                </a:solidFill>
                <a:effectLst/>
                <a:uLnTx/>
                <a:uFillTx/>
                <a:latin typeface="Arial" panose="020B0604020202020204" pitchFamily="34" charset="0"/>
                <a:ea typeface="+mn-ea"/>
                <a:cs typeface="Arial" panose="020B0604020202020204" pitchFamily="34" charset="0"/>
              </a:rPr>
            </a:br>
            <a:endParaRPr kumimoji="0" lang="en-US" sz="1050" b="0" i="0" u="none" strike="noStrike" kern="0" cap="none" spc="0" normalizeH="0" baseline="0" noProof="0">
              <a:ln>
                <a:noFill/>
              </a:ln>
              <a:solidFill>
                <a:srgbClr val="002677"/>
              </a:solidFill>
              <a:effectLst/>
              <a:uLnTx/>
              <a:uFillTx/>
              <a:latin typeface="Arial" panose="020B0604020202020204" pitchFamily="34" charset="0"/>
              <a:ea typeface="+mn-ea"/>
              <a:cs typeface="Arial" panose="020B0604020202020204" pitchFamily="34" charset="0"/>
            </a:endParaRPr>
          </a:p>
          <a:p>
            <a:pPr marL="171450" marR="0" lvl="3" indent="-171450" algn="l" defTabSz="1009729" rtl="0" eaLnBrk="1" fontAlgn="auto" latinLnBrk="0" hangingPunct="1">
              <a:lnSpc>
                <a:spcPct val="100000"/>
              </a:lnSpc>
              <a:spcBef>
                <a:spcPts val="0"/>
              </a:spcBef>
              <a:spcAft>
                <a:spcPts val="400"/>
              </a:spcAft>
              <a:buClr>
                <a:srgbClr val="00BED5"/>
              </a:buClr>
              <a:buSzTx/>
              <a:buFont typeface="Wingdings" panose="05000000000000000000" pitchFamily="2" charset="2"/>
              <a:buChar char="§"/>
              <a:tabLst/>
              <a:defRPr/>
            </a:pPr>
            <a:r>
              <a:rPr kumimoji="0" lang="en-US" sz="1050" b="1" i="0" u="none" strike="noStrike" kern="0" cap="none" spc="0" normalizeH="0" baseline="0" noProof="0">
                <a:ln>
                  <a:noFill/>
                </a:ln>
                <a:solidFill>
                  <a:srgbClr val="002677"/>
                </a:solidFill>
                <a:effectLst/>
                <a:uLnTx/>
                <a:uFillTx/>
                <a:latin typeface="Arial"/>
                <a:ea typeface="+mn-ea"/>
                <a:cs typeface="Arial"/>
              </a:rPr>
              <a:t>Direct Response</a:t>
            </a:r>
            <a:endParaRPr kumimoji="0" lang="en-US" sz="1050" b="1" i="0" u="none" strike="noStrike" kern="0" cap="none" spc="0" normalizeH="0" baseline="0" noProof="0">
              <a:ln>
                <a:noFill/>
              </a:ln>
              <a:solidFill>
                <a:srgbClr val="002677"/>
              </a:solidFill>
              <a:effectLst/>
              <a:uLnTx/>
              <a:uFillTx/>
              <a:latin typeface="Arial" panose="020B0604020202020204" pitchFamily="34" charset="0"/>
              <a:ea typeface="+mn-ea"/>
              <a:cs typeface="Arial" panose="020B0604020202020204" pitchFamily="34" charset="0"/>
            </a:endParaRPr>
          </a:p>
          <a:p>
            <a:pPr marL="171450" marR="0" lvl="3" indent="-171450" algn="l" defTabSz="1009729" rtl="0" eaLnBrk="1" fontAlgn="auto" latinLnBrk="0" hangingPunct="1">
              <a:lnSpc>
                <a:spcPct val="100000"/>
              </a:lnSpc>
              <a:spcBef>
                <a:spcPts val="0"/>
              </a:spcBef>
              <a:spcAft>
                <a:spcPts val="400"/>
              </a:spcAft>
              <a:buClr>
                <a:srgbClr val="00BED5"/>
              </a:buClr>
              <a:buSzTx/>
              <a:buFont typeface="Wingdings" panose="05000000000000000000" pitchFamily="2" charset="2"/>
              <a:buChar char="§"/>
              <a:tabLst/>
              <a:defRPr/>
            </a:pPr>
            <a:r>
              <a:rPr kumimoji="0" lang="en-US" sz="1050" b="1" i="0" u="none" strike="noStrike" kern="0" cap="none" spc="0" normalizeH="0" baseline="0" noProof="0">
                <a:ln>
                  <a:noFill/>
                </a:ln>
                <a:solidFill>
                  <a:srgbClr val="002677"/>
                </a:solidFill>
                <a:effectLst/>
                <a:uLnTx/>
                <a:uFillTx/>
                <a:latin typeface="Arial" panose="020B0604020202020204" pitchFamily="34" charset="0"/>
                <a:ea typeface="+mn-ea"/>
                <a:cs typeface="Arial" panose="020B0604020202020204" pitchFamily="34" charset="0"/>
              </a:rPr>
              <a:t>Email</a:t>
            </a:r>
          </a:p>
          <a:p>
            <a:pPr marL="171450" marR="0" lvl="3" indent="-171450" algn="l" defTabSz="1009729" rtl="0" eaLnBrk="1" fontAlgn="auto" latinLnBrk="0" hangingPunct="1">
              <a:lnSpc>
                <a:spcPct val="100000"/>
              </a:lnSpc>
              <a:spcBef>
                <a:spcPts val="0"/>
              </a:spcBef>
              <a:spcAft>
                <a:spcPts val="400"/>
              </a:spcAft>
              <a:buClr>
                <a:srgbClr val="00BED5"/>
              </a:buClr>
              <a:buSzTx/>
              <a:buFont typeface="Wingdings" panose="05000000000000000000" pitchFamily="2" charset="2"/>
              <a:buChar char="§"/>
              <a:tabLst/>
              <a:defRPr/>
            </a:pPr>
            <a:r>
              <a:rPr kumimoji="0" lang="en-US" sz="1050" b="1" i="0" u="none" strike="noStrike" kern="0" cap="none" spc="0" normalizeH="0" baseline="0" noProof="0">
                <a:ln>
                  <a:noFill/>
                </a:ln>
                <a:solidFill>
                  <a:srgbClr val="002677"/>
                </a:solidFill>
                <a:effectLst/>
                <a:uLnTx/>
                <a:uFillTx/>
                <a:latin typeface="Arial" panose="020B0604020202020204" pitchFamily="34" charset="0"/>
                <a:ea typeface="+mn-ea"/>
                <a:cs typeface="Arial" panose="020B0604020202020204" pitchFamily="34" charset="0"/>
              </a:rPr>
              <a:t>Affiliate</a:t>
            </a:r>
          </a:p>
          <a:p>
            <a:pPr marL="171450" marR="0" lvl="3" indent="-171450" algn="l" defTabSz="1009729" rtl="0" eaLnBrk="1" fontAlgn="auto" latinLnBrk="0" hangingPunct="1">
              <a:lnSpc>
                <a:spcPct val="100000"/>
              </a:lnSpc>
              <a:spcBef>
                <a:spcPts val="0"/>
              </a:spcBef>
              <a:spcAft>
                <a:spcPts val="400"/>
              </a:spcAft>
              <a:buClr>
                <a:srgbClr val="00BED5"/>
              </a:buClr>
              <a:buSzTx/>
              <a:buFont typeface="Wingdings" panose="05000000000000000000" pitchFamily="2" charset="2"/>
              <a:buChar char="§"/>
              <a:tabLst/>
              <a:defRPr/>
            </a:pPr>
            <a:r>
              <a:rPr kumimoji="0" lang="en-US" sz="1050" b="1" i="0" u="none" strike="noStrike" kern="0" cap="none" spc="0" normalizeH="0" baseline="0" noProof="0">
                <a:ln>
                  <a:noFill/>
                </a:ln>
                <a:solidFill>
                  <a:srgbClr val="002677"/>
                </a:solidFill>
                <a:effectLst/>
                <a:uLnTx/>
                <a:uFillTx/>
                <a:latin typeface="Arial"/>
                <a:ea typeface="+mn-ea"/>
                <a:cs typeface="Arial"/>
              </a:rPr>
              <a:t>Digital Media </a:t>
            </a:r>
            <a:endParaRPr kumimoji="0" lang="en-US" sz="1050" b="1" i="0" u="none" strike="noStrike" kern="0" cap="none" spc="0" normalizeH="0" baseline="0" noProof="0">
              <a:ln>
                <a:noFill/>
              </a:ln>
              <a:solidFill>
                <a:srgbClr val="595959">
                  <a:lumMod val="50000"/>
                </a:srgbClr>
              </a:solidFill>
              <a:effectLst/>
              <a:uLnTx/>
              <a:uFillTx/>
              <a:latin typeface="Georgia" panose="02040502050405020303" pitchFamily="18" charset="0"/>
              <a:ea typeface="ＭＳ Ｐゴシック" pitchFamily="-107" charset="-128"/>
              <a:cs typeface="Arial" panose="020B0604020202020204" pitchFamily="34" charset="0"/>
            </a:endParaRPr>
          </a:p>
          <a:p>
            <a:pPr marL="0" marR="0" lvl="3" indent="0" algn="l" defTabSz="1009729" rtl="0" eaLnBrk="0" fontAlgn="base" latinLnBrk="0" hangingPunct="0">
              <a:lnSpc>
                <a:spcPct val="100000"/>
              </a:lnSpc>
              <a:spcBef>
                <a:spcPts val="0"/>
              </a:spcBef>
              <a:spcAft>
                <a:spcPts val="400"/>
              </a:spcAft>
              <a:buClr>
                <a:srgbClr val="002577"/>
              </a:buClr>
              <a:buSzTx/>
              <a:buFont typeface="Wingdings" panose="05000000000000000000" pitchFamily="2" charset="2"/>
              <a:buNone/>
              <a:tabLst/>
              <a:defRPr/>
            </a:pPr>
            <a:endParaRPr kumimoji="0" lang="en-US" sz="1050" b="1" i="0" u="none" strike="noStrike" kern="0" cap="none" spc="0" normalizeH="0" baseline="0" noProof="0">
              <a:ln>
                <a:noFill/>
              </a:ln>
              <a:solidFill>
                <a:srgbClr val="595959">
                  <a:lumMod val="50000"/>
                </a:srgbClr>
              </a:solidFill>
              <a:effectLst/>
              <a:uLnTx/>
              <a:uFillTx/>
              <a:latin typeface="Georgia" panose="02040502050405020303" pitchFamily="18" charset="0"/>
              <a:ea typeface="ＭＳ Ｐゴシック" charset="-128"/>
              <a:cs typeface="Arial" panose="020B0604020202020204" pitchFamily="34" charset="0"/>
            </a:endParaRPr>
          </a:p>
        </p:txBody>
      </p:sp>
      <p:pic>
        <p:nvPicPr>
          <p:cNvPr id="18" name="Picture 4">
            <a:extLst>
              <a:ext uri="{FF2B5EF4-FFF2-40B4-BE49-F238E27FC236}">
                <a16:creationId xmlns:a16="http://schemas.microsoft.com/office/drawing/2014/main" id="{D37B82FB-BD8D-A6B8-FBD0-E82781E14179}"/>
              </a:ext>
            </a:extLst>
          </p:cNvPr>
          <p:cNvPicPr>
            <a:picLocks noChangeAspect="1" noChangeArrowheads="1"/>
          </p:cNvPicPr>
          <p:nvPr/>
        </p:nvPicPr>
        <p:blipFill>
          <a:blip r:embed="rId3"/>
          <a:srcRect/>
          <a:stretch/>
        </p:blipFill>
        <p:spPr bwMode="auto">
          <a:xfrm>
            <a:off x="8575887" y="1474491"/>
            <a:ext cx="1759085" cy="320116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9" name="Picture 127" descr="Graphical user interface, text, application&#10;&#10;Description automatically generated">
            <a:extLst>
              <a:ext uri="{FF2B5EF4-FFF2-40B4-BE49-F238E27FC236}">
                <a16:creationId xmlns:a16="http://schemas.microsoft.com/office/drawing/2014/main" id="{578D9C28-4699-64FB-EF6D-8399105470B3}"/>
              </a:ext>
            </a:extLst>
          </p:cNvPr>
          <p:cNvPicPr>
            <a:picLocks noChangeAspect="1"/>
          </p:cNvPicPr>
          <p:nvPr/>
        </p:nvPicPr>
        <p:blipFill>
          <a:blip r:embed="rId4"/>
          <a:stretch>
            <a:fillRect/>
          </a:stretch>
        </p:blipFill>
        <p:spPr>
          <a:xfrm>
            <a:off x="6164887" y="1599246"/>
            <a:ext cx="1754057" cy="25231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 name="Picture 128">
            <a:extLst>
              <a:ext uri="{FF2B5EF4-FFF2-40B4-BE49-F238E27FC236}">
                <a16:creationId xmlns:a16="http://schemas.microsoft.com/office/drawing/2014/main" id="{3208413E-7AF9-9A9E-A886-0433FF9674A7}"/>
              </a:ext>
            </a:extLst>
          </p:cNvPr>
          <p:cNvPicPr>
            <a:picLocks noChangeAspect="1"/>
          </p:cNvPicPr>
          <p:nvPr/>
        </p:nvPicPr>
        <p:blipFill>
          <a:blip r:embed="rId5"/>
          <a:stretch>
            <a:fillRect/>
          </a:stretch>
        </p:blipFill>
        <p:spPr>
          <a:xfrm>
            <a:off x="3763784" y="2849160"/>
            <a:ext cx="1711457" cy="24683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TextBox 21">
            <a:extLst>
              <a:ext uri="{FF2B5EF4-FFF2-40B4-BE49-F238E27FC236}">
                <a16:creationId xmlns:a16="http://schemas.microsoft.com/office/drawing/2014/main" id="{2E245D3B-2B58-3BD2-D91D-7D28FBA4B22F}"/>
              </a:ext>
            </a:extLst>
          </p:cNvPr>
          <p:cNvSpPr txBox="1"/>
          <p:nvPr/>
        </p:nvSpPr>
        <p:spPr>
          <a:xfrm>
            <a:off x="9298468" y="4822254"/>
            <a:ext cx="1036504" cy="230832"/>
          </a:xfrm>
          <a:prstGeom prst="rect">
            <a:avLst/>
          </a:prstGeom>
          <a:noFill/>
        </p:spPr>
        <p:txBody>
          <a:bodyPr wrap="square" lIns="91440" tIns="45720" rIns="91440" bIns="45720" rtlCol="0" anchor="t">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595959"/>
                </a:solidFill>
                <a:effectLst/>
                <a:uLnTx/>
                <a:uFillTx/>
                <a:latin typeface="Arial"/>
                <a:ea typeface="+mn-ea"/>
                <a:cs typeface="+mn-cs"/>
              </a:rPr>
              <a:t>Email Sample*</a:t>
            </a:r>
            <a:r>
              <a:rPr kumimoji="0" lang="en-US" sz="900" b="1" i="0" u="none" strike="noStrike" kern="1200" cap="none" spc="0" normalizeH="0" baseline="0" noProof="0">
                <a:ln>
                  <a:noFill/>
                </a:ln>
                <a:solidFill>
                  <a:srgbClr val="FFFFFF"/>
                </a:solidFill>
                <a:effectLst/>
                <a:uLnTx/>
                <a:uFillTx/>
                <a:latin typeface="Arial"/>
                <a:ea typeface="+mn-ea"/>
                <a:cs typeface="+mn-cs"/>
              </a:rPr>
              <a:t>*</a:t>
            </a:r>
            <a:endParaRPr kumimoji="0" lang="en-US" sz="1800" b="0" i="0" u="none" strike="noStrike" kern="1200" cap="none" spc="0" normalizeH="0" baseline="0" noProof="0">
              <a:ln>
                <a:noFill/>
              </a:ln>
              <a:solidFill>
                <a:srgbClr val="002477"/>
              </a:solidFill>
              <a:effectLst/>
              <a:uLnTx/>
              <a:uFillTx/>
              <a:latin typeface="Arial" panose="020B0604020202020204"/>
              <a:ea typeface="+mn-ea"/>
              <a:cs typeface="+mn-cs"/>
            </a:endParaRPr>
          </a:p>
        </p:txBody>
      </p:sp>
      <p:sp>
        <p:nvSpPr>
          <p:cNvPr id="23" name="TextBox 22">
            <a:extLst>
              <a:ext uri="{FF2B5EF4-FFF2-40B4-BE49-F238E27FC236}">
                <a16:creationId xmlns:a16="http://schemas.microsoft.com/office/drawing/2014/main" id="{9D9B9834-544D-04F5-BCC4-EC75561631C3}"/>
              </a:ext>
            </a:extLst>
          </p:cNvPr>
          <p:cNvSpPr txBox="1"/>
          <p:nvPr/>
        </p:nvSpPr>
        <p:spPr>
          <a:xfrm>
            <a:off x="5022053" y="4362457"/>
            <a:ext cx="2896891" cy="230832"/>
          </a:xfrm>
          <a:prstGeom prst="rect">
            <a:avLst/>
          </a:prstGeom>
          <a:noFill/>
        </p:spPr>
        <p:txBody>
          <a:bodyPr wrap="square" lIns="91440" tIns="45720" rIns="91440" bIns="45720" rtlCol="0" anchor="t">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595959"/>
                </a:solidFill>
                <a:effectLst/>
                <a:uLnTx/>
                <a:uFillTx/>
                <a:latin typeface="Arial"/>
                <a:ea typeface="+mn-ea"/>
                <a:cs typeface="+mn-cs"/>
              </a:rPr>
              <a:t>Video Samples**</a:t>
            </a:r>
            <a:r>
              <a:rPr kumimoji="0" lang="en-US" sz="900" b="1" i="0" u="none" strike="noStrike" kern="1200" cap="none" spc="0" normalizeH="0" baseline="0" noProof="0">
                <a:ln>
                  <a:noFill/>
                </a:ln>
                <a:solidFill>
                  <a:srgbClr val="FFFFFF"/>
                </a:solidFill>
                <a:effectLst/>
                <a:uLnTx/>
                <a:uFillTx/>
                <a:latin typeface="Arial"/>
                <a:ea typeface="+mn-ea"/>
                <a:cs typeface="+mn-cs"/>
              </a:rPr>
              <a:t>* </a:t>
            </a:r>
            <a:endParaRPr kumimoji="0" lang="en-US" sz="900" b="1" i="0" u="none" strike="noStrike" kern="1200" cap="none" spc="0" normalizeH="0" baseline="0" noProof="0">
              <a:ln>
                <a:noFill/>
              </a:ln>
              <a:solidFill>
                <a:srgbClr val="FFFFFF">
                  <a:lumMod val="50000"/>
                </a:srgbClr>
              </a:solidFill>
              <a:effectLst/>
              <a:uLnTx/>
              <a:uFillTx/>
              <a:latin typeface="Arial"/>
              <a:ea typeface="+mn-ea"/>
              <a:cs typeface="+mn-cs"/>
            </a:endParaRPr>
          </a:p>
        </p:txBody>
      </p:sp>
    </p:spTree>
    <p:extLst>
      <p:ext uri="{BB962C8B-B14F-4D97-AF65-F5344CB8AC3E}">
        <p14:creationId xmlns:p14="http://schemas.microsoft.com/office/powerpoint/2010/main" val="2314786054"/>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C15EE-8D0A-F447-63FD-BFF9FC3CD73B}"/>
              </a:ext>
            </a:extLst>
          </p:cNvPr>
          <p:cNvSpPr>
            <a:spLocks noGrp="1"/>
          </p:cNvSpPr>
          <p:nvPr>
            <p:ph type="title"/>
          </p:nvPr>
        </p:nvSpPr>
        <p:spPr/>
        <p:txBody>
          <a:bodyPr/>
          <a:lstStyle/>
          <a:p>
            <a:r>
              <a:rPr lang="en-US"/>
              <a:t>Agent Toolkit</a:t>
            </a:r>
          </a:p>
        </p:txBody>
      </p:sp>
      <p:sp>
        <p:nvSpPr>
          <p:cNvPr id="3" name="Slide Number Placeholder 2">
            <a:extLst>
              <a:ext uri="{FF2B5EF4-FFF2-40B4-BE49-F238E27FC236}">
                <a16:creationId xmlns:a16="http://schemas.microsoft.com/office/drawing/2014/main" id="{34158BD7-9728-7A62-4427-7E86FB626560}"/>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0F9BDA0-AF0E-4BA8-B742-3B9C92A3E6FE}" type="slidenum">
              <a:rPr kumimoji="0" lang="en-US" sz="1067" b="0" i="0" u="none" strike="noStrike" kern="1200" cap="none" spc="0" normalizeH="0" baseline="0" noProof="0" smtClean="0">
                <a:ln>
                  <a:noFill/>
                </a:ln>
                <a:solidFill>
                  <a:srgbClr val="002477"/>
                </a:solidFill>
                <a:effectLst/>
                <a:uLnTx/>
                <a:uFillTx/>
                <a:latin typeface="Arial" panose="020B0604020202020204" pitchFamily="34" charset="0"/>
                <a:ea typeface="+mn-ea"/>
                <a:cs typeface="Arial" panose="020B0604020202020204" pitchFamily="34" charset="0"/>
              </a:rPr>
              <a:pPr marL="0" marR="0" lvl="0" indent="0" algn="r" defTabSz="914377" rtl="0" eaLnBrk="1" fontAlgn="auto" latinLnBrk="0" hangingPunct="1">
                <a:lnSpc>
                  <a:spcPct val="100000"/>
                </a:lnSpc>
                <a:spcBef>
                  <a:spcPts val="0"/>
                </a:spcBef>
                <a:spcAft>
                  <a:spcPts val="0"/>
                </a:spcAft>
                <a:buClrTx/>
                <a:buSzTx/>
                <a:buFontTx/>
                <a:buNone/>
                <a:tabLst/>
                <a:defRPr/>
              </a:pPr>
              <a:t>11</a:t>
            </a:fld>
            <a:endParaRPr kumimoji="0" lang="en-US" sz="1067" b="0" i="0" u="none" strike="noStrike" kern="1200" cap="none" spc="0" normalizeH="0" baseline="0" noProof="0">
              <a:ln>
                <a:noFill/>
              </a:ln>
              <a:solidFill>
                <a:srgbClr val="002477"/>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0C678C10-C9DE-E978-76C7-30741C6B4169}"/>
              </a:ext>
            </a:extLst>
          </p:cNvPr>
          <p:cNvSpPr txBox="1"/>
          <p:nvPr/>
        </p:nvSpPr>
        <p:spPr>
          <a:xfrm>
            <a:off x="517234" y="1923681"/>
            <a:ext cx="3175990" cy="2666074"/>
          </a:xfrm>
          <a:prstGeom prst="rect">
            <a:avLst/>
          </a:prstGeom>
        </p:spPr>
        <p:txBody>
          <a:bodyPr vert="horz" lIns="0" tIns="45444" rIns="0" bIns="45444" rtlCol="0">
            <a:noAutofit/>
          </a:bodyPr>
          <a:lstStyle>
            <a:lvl1pPr marL="171971" indent="-171971" defTabSz="1009729" eaLnBrk="0" fontAlgn="base" hangingPunct="0">
              <a:lnSpc>
                <a:spcPct val="90000"/>
              </a:lnSpc>
              <a:spcBef>
                <a:spcPct val="20000"/>
              </a:spcBef>
              <a:spcAft>
                <a:spcPct val="0"/>
              </a:spcAft>
              <a:buClr>
                <a:schemeClr val="tx2"/>
              </a:buClr>
              <a:buFont typeface="Wingdings" pitchFamily="2" charset="2"/>
              <a:buChar char="§"/>
              <a:defRPr lang="en-US" sz="1100" dirty="0" smtClean="0">
                <a:latin typeface="Arial" panose="020B0604020202020204" pitchFamily="34" charset="0"/>
                <a:ea typeface="ＭＳ Ｐゴシック" pitchFamily="-107" charset="-128"/>
                <a:cs typeface="Arial" panose="020B0604020202020204" pitchFamily="34" charset="0"/>
              </a:defRPr>
            </a:lvl1pPr>
            <a:lvl2pPr marL="391269" indent="-219296" defTabSz="777240">
              <a:lnSpc>
                <a:spcPct val="90000"/>
              </a:lnSpc>
              <a:spcBef>
                <a:spcPts val="425"/>
              </a:spcBef>
              <a:buClr>
                <a:schemeClr val="tx2"/>
              </a:buClr>
              <a:buFont typeface="Arial" pitchFamily="34" charset="0"/>
              <a:buChar char="─"/>
              <a:defRPr sz="1100">
                <a:latin typeface="Arial" panose="020B0604020202020204" pitchFamily="34" charset="0"/>
                <a:cs typeface="Arial" panose="020B0604020202020204" pitchFamily="34" charset="0"/>
              </a:defRPr>
            </a:lvl2pPr>
            <a:lvl3pPr marL="564809" indent="-173554" defTabSz="777240">
              <a:lnSpc>
                <a:spcPct val="90000"/>
              </a:lnSpc>
              <a:spcBef>
                <a:spcPts val="425"/>
              </a:spcBef>
              <a:buClr>
                <a:schemeClr val="tx2"/>
              </a:buClr>
              <a:buSzPct val="100000"/>
              <a:buFont typeface="Arial" pitchFamily="34" charset="0"/>
              <a:buChar char="•"/>
              <a:defRPr sz="1100">
                <a:latin typeface="Arial" panose="020B0604020202020204" pitchFamily="34" charset="0"/>
                <a:cs typeface="Arial" panose="020B0604020202020204" pitchFamily="34" charset="0"/>
              </a:defRPr>
            </a:lvl3pPr>
            <a:lvl4pPr marL="798314" indent="-233495" defTabSz="777240">
              <a:lnSpc>
                <a:spcPct val="90000"/>
              </a:lnSpc>
              <a:spcBef>
                <a:spcPts val="425"/>
              </a:spcBef>
              <a:buClr>
                <a:schemeClr val="tx2"/>
              </a:buClr>
              <a:buFont typeface="Wingdings" panose="05000000000000000000" pitchFamily="2" charset="2"/>
              <a:buChar char="§"/>
              <a:defRPr sz="1100">
                <a:latin typeface="Arial" panose="020B0604020202020204" pitchFamily="34" charset="0"/>
                <a:cs typeface="Arial" panose="020B0604020202020204" pitchFamily="34" charset="0"/>
              </a:defRPr>
            </a:lvl4pPr>
            <a:lvl5pPr marL="971856" indent="-173554" defTabSz="777240">
              <a:lnSpc>
                <a:spcPct val="90000"/>
              </a:lnSpc>
              <a:spcBef>
                <a:spcPts val="425"/>
              </a:spcBef>
              <a:buClr>
                <a:schemeClr val="tx2"/>
              </a:buClr>
              <a:buFont typeface="Arial" pitchFamily="34" charset="0"/>
              <a:buChar char="–"/>
              <a:defRPr sz="1100">
                <a:latin typeface="Arial" panose="020B0604020202020204" pitchFamily="34" charset="0"/>
                <a:cs typeface="Arial" panose="020B0604020202020204" pitchFamily="34" charset="0"/>
              </a:defRPr>
            </a:lvl5pPr>
            <a:lvl6pPr marL="2137410" indent="-194310" defTabSz="777240">
              <a:lnSpc>
                <a:spcPct val="90000"/>
              </a:lnSpc>
              <a:spcBef>
                <a:spcPts val="425"/>
              </a:spcBef>
              <a:buFont typeface="Arial" panose="020B0604020202020204" pitchFamily="34" charset="0"/>
              <a:buChar char="•"/>
              <a:defRPr sz="1530"/>
            </a:lvl6pPr>
            <a:lvl7pPr marL="2526030" indent="-194310" defTabSz="777240">
              <a:lnSpc>
                <a:spcPct val="90000"/>
              </a:lnSpc>
              <a:spcBef>
                <a:spcPts val="425"/>
              </a:spcBef>
              <a:buFont typeface="Arial" panose="020B0604020202020204" pitchFamily="34" charset="0"/>
              <a:buChar char="•"/>
              <a:defRPr sz="1530"/>
            </a:lvl7pPr>
            <a:lvl8pPr marL="2914650" indent="-194310" defTabSz="777240">
              <a:lnSpc>
                <a:spcPct val="90000"/>
              </a:lnSpc>
              <a:spcBef>
                <a:spcPts val="425"/>
              </a:spcBef>
              <a:buFont typeface="Arial" panose="020B0604020202020204" pitchFamily="34" charset="0"/>
              <a:buChar char="•"/>
              <a:defRPr sz="1530"/>
            </a:lvl8pPr>
            <a:lvl9pPr marL="3303270" indent="-194310" defTabSz="777240">
              <a:lnSpc>
                <a:spcPct val="90000"/>
              </a:lnSpc>
              <a:spcBef>
                <a:spcPts val="425"/>
              </a:spcBef>
              <a:buFont typeface="Arial" panose="020B0604020202020204" pitchFamily="34" charset="0"/>
              <a:buChar char="•"/>
              <a:defRPr sz="1530"/>
            </a:lvl9pPr>
          </a:lstStyle>
          <a:p>
            <a:pPr marL="0" marR="0" lvl="3" indent="0" algn="l" defTabSz="1009729" rtl="0" eaLnBrk="0" fontAlgn="base" latinLnBrk="0" hangingPunct="0">
              <a:lnSpc>
                <a:spcPct val="90000"/>
              </a:lnSpc>
              <a:spcBef>
                <a:spcPts val="0"/>
              </a:spcBef>
              <a:spcAft>
                <a:spcPts val="400"/>
              </a:spcAft>
              <a:buClr>
                <a:srgbClr val="002577"/>
              </a:buClr>
              <a:buSzTx/>
              <a:buFont typeface="Wingdings" panose="05000000000000000000" pitchFamily="2" charset="2"/>
              <a:buNone/>
              <a:tabLst/>
              <a:defRPr/>
            </a:pPr>
            <a:r>
              <a:rPr kumimoji="0" lang="en-US" sz="1200" b="1" i="0" u="none" strike="noStrike" kern="0" cap="none" spc="0" normalizeH="0" baseline="0" noProof="0" dirty="0">
                <a:ln>
                  <a:noFill/>
                </a:ln>
                <a:solidFill>
                  <a:srgbClr val="00BED5"/>
                </a:solidFill>
                <a:effectLst/>
                <a:uLnTx/>
                <a:uFillTx/>
                <a:latin typeface="Arial" panose="020B0604020202020204"/>
                <a:ea typeface="ＭＳ Ｐゴシック" charset="-128"/>
                <a:cs typeface="Arial" panose="020B0604020202020204" pitchFamily="34" charset="0"/>
              </a:rPr>
              <a:t>UnitedHealthcare Agent </a:t>
            </a:r>
            <a:r>
              <a:rPr kumimoji="0" lang="en-US" sz="1200" b="1" i="0" u="none" strike="noStrike" kern="0" cap="none" spc="0" normalizeH="0" baseline="0" noProof="0" dirty="0">
                <a:ln>
                  <a:noFill/>
                </a:ln>
                <a:solidFill>
                  <a:srgbClr val="00BED5"/>
                </a:solidFill>
                <a:effectLst/>
                <a:uLnTx/>
                <a:uFillTx/>
                <a:latin typeface="Georgia" panose="02040502050405020303" pitchFamily="18" charset="0"/>
                <a:ea typeface="ＭＳ Ｐゴシック" charset="-128"/>
                <a:cs typeface="Arial" panose="020B0604020202020204" pitchFamily="34" charset="0"/>
              </a:rPr>
              <a:t>Toolkit Marketing Materials through Jarvis</a:t>
            </a:r>
          </a:p>
          <a:p>
            <a:pPr marL="0" marR="0" lvl="3" indent="0" algn="l" defTabSz="1009729" rtl="0" eaLnBrk="1" fontAlgn="auto" latinLnBrk="0" hangingPunct="1">
              <a:lnSpc>
                <a:spcPct val="100000"/>
              </a:lnSpc>
              <a:spcBef>
                <a:spcPts val="0"/>
              </a:spcBef>
              <a:spcAft>
                <a:spcPts val="400"/>
              </a:spcAft>
              <a:buClr>
                <a:srgbClr val="002577"/>
              </a:buClr>
              <a:buSzTx/>
              <a:buFont typeface="Wingdings" panose="05000000000000000000" pitchFamily="2" charset="2"/>
              <a:buNone/>
              <a:tabLst/>
              <a:defRPr/>
            </a:pPr>
            <a:r>
              <a:rPr kumimoji="0" lang="en-US" sz="1050" b="0" i="0" u="none" strike="noStrike" kern="0" cap="none" spc="0" normalizeH="0" baseline="0" noProof="0" dirty="0">
                <a:ln>
                  <a:noFill/>
                </a:ln>
                <a:solidFill>
                  <a:srgbClr val="002477"/>
                </a:solidFill>
                <a:effectLst/>
                <a:uLnTx/>
                <a:uFillTx/>
                <a:latin typeface="Arial" panose="020B0604020202020204" pitchFamily="34" charset="0"/>
                <a:ea typeface="+mn-ea"/>
                <a:cs typeface="Arial" panose="020B0604020202020204" pitchFamily="34" charset="0"/>
              </a:rPr>
              <a:t>Customize flyers and other marketing materials with your information</a:t>
            </a:r>
          </a:p>
          <a:p>
            <a:pPr marL="171450" marR="0" lvl="3" indent="-171450" algn="l" defTabSz="1009729" rtl="0" eaLnBrk="1" fontAlgn="auto" latinLnBrk="0" hangingPunct="1">
              <a:lnSpc>
                <a:spcPct val="100000"/>
              </a:lnSpc>
              <a:spcBef>
                <a:spcPts val="0"/>
              </a:spcBef>
              <a:spcAft>
                <a:spcPts val="400"/>
              </a:spcAft>
              <a:buClr>
                <a:srgbClr val="00BED5"/>
              </a:buClr>
              <a:buSzTx/>
              <a:buFont typeface="Arial" panose="020B0604020202020204" pitchFamily="34" charset="0"/>
              <a:buChar char="•"/>
              <a:tabLst/>
              <a:defRPr/>
            </a:pPr>
            <a:r>
              <a:rPr lang="en-US" sz="1050" kern="0" dirty="0">
                <a:solidFill>
                  <a:srgbClr val="002477"/>
                </a:solidFill>
              </a:rPr>
              <a:t>Medicaid Redetermination Flyer – 23PRJ79692</a:t>
            </a:r>
          </a:p>
          <a:p>
            <a:pPr marL="171450" marR="0" lvl="3" indent="-171450" algn="l" defTabSz="1009729" rtl="0" eaLnBrk="1" fontAlgn="auto" latinLnBrk="0" hangingPunct="1">
              <a:lnSpc>
                <a:spcPct val="100000"/>
              </a:lnSpc>
              <a:spcBef>
                <a:spcPts val="0"/>
              </a:spcBef>
              <a:spcAft>
                <a:spcPts val="400"/>
              </a:spcAft>
              <a:buClr>
                <a:srgbClr val="00BED5"/>
              </a:buClr>
              <a:buSzTx/>
              <a:buFont typeface="Arial" panose="020B0604020202020204" pitchFamily="34" charset="0"/>
              <a:buChar char="•"/>
              <a:tabLst/>
              <a:defRPr/>
            </a:pPr>
            <a:r>
              <a:rPr kumimoji="0" lang="en-US" sz="1050" b="0" i="0" u="none" strike="noStrike" kern="0" cap="none" spc="0" normalizeH="0" baseline="0" noProof="0" dirty="0">
                <a:ln>
                  <a:noFill/>
                </a:ln>
                <a:solidFill>
                  <a:srgbClr val="002477"/>
                </a:solidFill>
                <a:effectLst/>
                <a:uLnTx/>
                <a:uFillTx/>
                <a:latin typeface="Arial" panose="020B0604020202020204" pitchFamily="34" charset="0"/>
                <a:ea typeface="+mn-ea"/>
                <a:cs typeface="Arial" panose="020B0604020202020204" pitchFamily="34" charset="0"/>
              </a:rPr>
              <a:t>SEP Flyer – 23SPRJ79700</a:t>
            </a:r>
          </a:p>
          <a:p>
            <a:pPr marL="171450" marR="0" lvl="3" indent="-171450" algn="l" defTabSz="1009729" rtl="0" eaLnBrk="1" fontAlgn="auto" latinLnBrk="0" hangingPunct="1">
              <a:lnSpc>
                <a:spcPct val="100000"/>
              </a:lnSpc>
              <a:spcBef>
                <a:spcPts val="0"/>
              </a:spcBef>
              <a:spcAft>
                <a:spcPts val="400"/>
              </a:spcAft>
              <a:buClr>
                <a:srgbClr val="00BED5"/>
              </a:buClr>
              <a:buSzTx/>
              <a:buFont typeface="Arial" panose="020B0604020202020204" pitchFamily="34" charset="0"/>
              <a:buChar char="•"/>
              <a:tabLst/>
              <a:defRPr/>
            </a:pPr>
            <a:r>
              <a:rPr lang="en-US" sz="1050" kern="0" dirty="0">
                <a:solidFill>
                  <a:srgbClr val="002477"/>
                </a:solidFill>
              </a:rPr>
              <a:t>Facebook Ad – 23SPRJ74560</a:t>
            </a:r>
          </a:p>
          <a:p>
            <a:pPr marL="171450" marR="0" lvl="3" indent="-171450" algn="l" defTabSz="1009729" rtl="0" eaLnBrk="1" fontAlgn="auto" latinLnBrk="0" hangingPunct="1">
              <a:lnSpc>
                <a:spcPct val="100000"/>
              </a:lnSpc>
              <a:spcBef>
                <a:spcPts val="0"/>
              </a:spcBef>
              <a:spcAft>
                <a:spcPts val="400"/>
              </a:spcAft>
              <a:buClr>
                <a:srgbClr val="00BED5"/>
              </a:buClr>
              <a:buSzTx/>
              <a:buFont typeface="Arial" panose="020B0604020202020204" pitchFamily="34" charset="0"/>
              <a:buChar char="•"/>
              <a:tabLst/>
              <a:defRPr/>
            </a:pPr>
            <a:r>
              <a:rPr kumimoji="0" lang="en-US" sz="1050" b="0" i="0" u="none" strike="noStrike" kern="0" cap="none" spc="0" normalizeH="0" baseline="0" noProof="0" dirty="0">
                <a:ln>
                  <a:noFill/>
                </a:ln>
                <a:solidFill>
                  <a:srgbClr val="002477"/>
                </a:solidFill>
                <a:effectLst/>
                <a:uLnTx/>
                <a:uFillTx/>
                <a:latin typeface="Arial" panose="020B0604020202020204" pitchFamily="34" charset="0"/>
                <a:ea typeface="+mn-ea"/>
                <a:cs typeface="Arial" panose="020B0604020202020204" pitchFamily="34" charset="0"/>
              </a:rPr>
              <a:t>Medicaid Redetermination Poster – 23SPRJ79693</a:t>
            </a:r>
          </a:p>
          <a:p>
            <a:pPr marL="171450" marR="0" lvl="3" indent="-171450" algn="l" defTabSz="1009729" rtl="0" eaLnBrk="1" fontAlgn="auto" latinLnBrk="0" hangingPunct="1">
              <a:lnSpc>
                <a:spcPct val="100000"/>
              </a:lnSpc>
              <a:spcBef>
                <a:spcPts val="0"/>
              </a:spcBef>
              <a:spcAft>
                <a:spcPts val="400"/>
              </a:spcAft>
              <a:buClr>
                <a:srgbClr val="00BED5"/>
              </a:buClr>
              <a:buSzTx/>
              <a:buFont typeface="Arial" panose="020B0604020202020204" pitchFamily="34" charset="0"/>
              <a:buChar char="•"/>
              <a:tabLst/>
              <a:defRPr/>
            </a:pPr>
            <a:r>
              <a:rPr lang="en-US" sz="1050" kern="0" dirty="0">
                <a:solidFill>
                  <a:srgbClr val="002477"/>
                </a:solidFill>
              </a:rPr>
              <a:t>SEP Poster – 23SPRJ79704</a:t>
            </a:r>
            <a:r>
              <a:rPr kumimoji="0" lang="en-US" sz="1050" b="0" i="0" u="none" strike="noStrike" kern="0" cap="none" spc="0" normalizeH="0" baseline="0" noProof="0" dirty="0">
                <a:ln>
                  <a:noFill/>
                </a:ln>
                <a:solidFill>
                  <a:srgbClr val="002477"/>
                </a:solidFill>
                <a:effectLst/>
                <a:uLnTx/>
                <a:uFillTx/>
                <a:latin typeface="Arial" panose="020B0604020202020204" pitchFamily="34" charset="0"/>
                <a:ea typeface="+mn-ea"/>
                <a:cs typeface="Arial" panose="020B0604020202020204" pitchFamily="34" charset="0"/>
              </a:rPr>
              <a:t> </a:t>
            </a:r>
          </a:p>
          <a:p>
            <a:pPr marL="0" marR="0" lvl="3" indent="0" algn="l" defTabSz="1009729" rtl="0" eaLnBrk="1" fontAlgn="auto" latinLnBrk="0" hangingPunct="1">
              <a:lnSpc>
                <a:spcPct val="100000"/>
              </a:lnSpc>
              <a:spcBef>
                <a:spcPts val="0"/>
              </a:spcBef>
              <a:spcAft>
                <a:spcPts val="400"/>
              </a:spcAft>
              <a:buClr>
                <a:srgbClr val="002577"/>
              </a:buClr>
              <a:buSzTx/>
              <a:buFont typeface="Wingdings" panose="05000000000000000000" pitchFamily="2" charset="2"/>
              <a:buNone/>
              <a:tabLst/>
              <a:defRPr/>
            </a:pPr>
            <a:endParaRPr kumimoji="0" lang="en-US" sz="1050" b="0" i="0" u="none" strike="noStrike" kern="0" cap="none" spc="0" normalizeH="0" baseline="0" noProof="0" dirty="0">
              <a:ln>
                <a:noFill/>
              </a:ln>
              <a:solidFill>
                <a:srgbClr val="002477"/>
              </a:solidFill>
              <a:effectLst/>
              <a:uLnTx/>
              <a:uFillTx/>
              <a:latin typeface="Arial" panose="020B0604020202020204" pitchFamily="34" charset="0"/>
              <a:ea typeface="+mn-ea"/>
              <a:cs typeface="Arial" panose="020B0604020202020204" pitchFamily="34" charset="0"/>
            </a:endParaRPr>
          </a:p>
          <a:p>
            <a:pPr marL="0" marR="0" lvl="3" indent="0" algn="l" defTabSz="1009729" rtl="0" eaLnBrk="1" fontAlgn="auto" latinLnBrk="0" hangingPunct="1">
              <a:lnSpc>
                <a:spcPct val="100000"/>
              </a:lnSpc>
              <a:spcBef>
                <a:spcPts val="0"/>
              </a:spcBef>
              <a:spcAft>
                <a:spcPts val="400"/>
              </a:spcAft>
              <a:buClr>
                <a:srgbClr val="002577"/>
              </a:buClr>
              <a:buSzTx/>
              <a:buFont typeface="Wingdings" panose="05000000000000000000" pitchFamily="2" charset="2"/>
              <a:buNone/>
              <a:tabLst/>
              <a:defRPr/>
            </a:pPr>
            <a:endParaRPr kumimoji="0" lang="en-US" sz="1050" b="0" i="0" u="none" strike="noStrike" kern="0" cap="none" spc="0" normalizeH="0" baseline="0" noProof="0" dirty="0">
              <a:ln>
                <a:noFill/>
              </a:ln>
              <a:solidFill>
                <a:srgbClr val="002477"/>
              </a:solidFill>
              <a:effectLst/>
              <a:uLnTx/>
              <a:uFillTx/>
              <a:latin typeface="Arial" panose="020B0604020202020204" pitchFamily="34" charset="0"/>
              <a:ea typeface="+mn-ea"/>
              <a:cs typeface="Arial" panose="020B0604020202020204" pitchFamily="34" charset="0"/>
            </a:endParaRPr>
          </a:p>
        </p:txBody>
      </p:sp>
      <p:pic>
        <p:nvPicPr>
          <p:cNvPr id="1026" name="Picture 2">
            <a:extLst>
              <a:ext uri="{FF2B5EF4-FFF2-40B4-BE49-F238E27FC236}">
                <a16:creationId xmlns:a16="http://schemas.microsoft.com/office/drawing/2014/main" id="{F78FDCAB-CD19-3E5E-381D-ECFE4CCDEE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7881" y="137073"/>
            <a:ext cx="3698788" cy="647962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a:extLst>
              <a:ext uri="{FF2B5EF4-FFF2-40B4-BE49-F238E27FC236}">
                <a16:creationId xmlns:a16="http://schemas.microsoft.com/office/drawing/2014/main" id="{EC3D937A-481F-6326-21C1-04C9BDBCDD14}"/>
              </a:ext>
            </a:extLst>
          </p:cNvPr>
          <p:cNvPicPr>
            <a:picLocks noChangeAspect="1" noChangeArrowheads="1"/>
          </p:cNvPicPr>
          <p:nvPr/>
        </p:nvPicPr>
        <p:blipFill>
          <a:blip r:embed="rId4"/>
          <a:srcRect/>
          <a:stretch/>
        </p:blipFill>
        <p:spPr bwMode="auto">
          <a:xfrm>
            <a:off x="9391772" y="1459921"/>
            <a:ext cx="2483705" cy="374072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887084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C698C-E0B5-6C82-B37A-76C7C6297A69}"/>
              </a:ext>
            </a:extLst>
          </p:cNvPr>
          <p:cNvSpPr>
            <a:spLocks noGrp="1"/>
          </p:cNvSpPr>
          <p:nvPr>
            <p:ph type="title"/>
          </p:nvPr>
        </p:nvSpPr>
        <p:spPr/>
        <p:txBody>
          <a:bodyPr/>
          <a:lstStyle/>
          <a:p>
            <a:r>
              <a:rPr lang="en-US"/>
              <a:t>UHC Jarvis Resources</a:t>
            </a:r>
          </a:p>
        </p:txBody>
      </p:sp>
      <p:sp>
        <p:nvSpPr>
          <p:cNvPr id="3" name="Slide Number Placeholder 2">
            <a:extLst>
              <a:ext uri="{FF2B5EF4-FFF2-40B4-BE49-F238E27FC236}">
                <a16:creationId xmlns:a16="http://schemas.microsoft.com/office/drawing/2014/main" id="{B73D3533-47A0-0002-EB0D-56B0D6043E21}"/>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0F9BDA0-AF0E-4BA8-B742-3B9C92A3E6FE}" type="slidenum">
              <a:rPr kumimoji="0" lang="en-US" sz="1067" b="0" i="0" u="none" strike="noStrike" kern="1200" cap="none" spc="0" normalizeH="0" baseline="0" noProof="0" smtClean="0">
                <a:ln>
                  <a:noFill/>
                </a:ln>
                <a:solidFill>
                  <a:srgbClr val="002477"/>
                </a:solidFill>
                <a:effectLst/>
                <a:uLnTx/>
                <a:uFillTx/>
                <a:latin typeface="Arial" panose="020B0604020202020204" pitchFamily="34" charset="0"/>
                <a:ea typeface="+mn-ea"/>
                <a:cs typeface="Arial" panose="020B0604020202020204" pitchFamily="34" charset="0"/>
              </a:rPr>
              <a:pPr marL="0" marR="0" lvl="0" indent="0" algn="r" defTabSz="914377" rtl="0" eaLnBrk="1" fontAlgn="auto" latinLnBrk="0" hangingPunct="1">
                <a:lnSpc>
                  <a:spcPct val="100000"/>
                </a:lnSpc>
                <a:spcBef>
                  <a:spcPts val="0"/>
                </a:spcBef>
                <a:spcAft>
                  <a:spcPts val="0"/>
                </a:spcAft>
                <a:buClrTx/>
                <a:buSzTx/>
                <a:buFontTx/>
                <a:buNone/>
                <a:tabLst/>
                <a:defRPr/>
              </a:pPr>
              <a:t>12</a:t>
            </a:fld>
            <a:endParaRPr kumimoji="0" lang="en-US" sz="1067" b="0" i="0" u="none" strike="noStrike" kern="1200" cap="none" spc="0" normalizeH="0" baseline="0" noProof="0">
              <a:ln>
                <a:noFill/>
              </a:ln>
              <a:solidFill>
                <a:srgbClr val="002477"/>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F81A4D3E-F3D4-9B0A-4393-266A656A10F0}"/>
              </a:ext>
            </a:extLst>
          </p:cNvPr>
          <p:cNvSpPr txBox="1"/>
          <p:nvPr/>
        </p:nvSpPr>
        <p:spPr>
          <a:xfrm>
            <a:off x="517234" y="1498693"/>
            <a:ext cx="4572402" cy="2299621"/>
          </a:xfrm>
          <a:prstGeom prst="rect">
            <a:avLst/>
          </a:prstGeom>
        </p:spPr>
        <p:txBody>
          <a:bodyPr vert="horz" lIns="0" tIns="45444" rIns="0" bIns="45444" rtlCol="0">
            <a:noAutofit/>
          </a:bodyPr>
          <a:lstStyle>
            <a:lvl1pPr marL="171971" indent="-171971" defTabSz="1009729" eaLnBrk="0" fontAlgn="base" hangingPunct="0">
              <a:lnSpc>
                <a:spcPct val="90000"/>
              </a:lnSpc>
              <a:spcBef>
                <a:spcPct val="20000"/>
              </a:spcBef>
              <a:spcAft>
                <a:spcPct val="0"/>
              </a:spcAft>
              <a:buClr>
                <a:schemeClr val="tx2"/>
              </a:buClr>
              <a:buFont typeface="Wingdings" pitchFamily="2" charset="2"/>
              <a:buChar char="§"/>
              <a:defRPr lang="en-US" sz="1100" dirty="0" smtClean="0">
                <a:latin typeface="Arial" panose="020B0604020202020204" pitchFamily="34" charset="0"/>
                <a:ea typeface="ＭＳ Ｐゴシック" pitchFamily="-107" charset="-128"/>
                <a:cs typeface="Arial" panose="020B0604020202020204" pitchFamily="34" charset="0"/>
              </a:defRPr>
            </a:lvl1pPr>
            <a:lvl2pPr marL="391269" indent="-219296" defTabSz="777240">
              <a:lnSpc>
                <a:spcPct val="90000"/>
              </a:lnSpc>
              <a:spcBef>
                <a:spcPts val="425"/>
              </a:spcBef>
              <a:buClr>
                <a:schemeClr val="tx2"/>
              </a:buClr>
              <a:buFont typeface="Arial" pitchFamily="34" charset="0"/>
              <a:buChar char="─"/>
              <a:defRPr sz="1100">
                <a:latin typeface="Arial" panose="020B0604020202020204" pitchFamily="34" charset="0"/>
                <a:cs typeface="Arial" panose="020B0604020202020204" pitchFamily="34" charset="0"/>
              </a:defRPr>
            </a:lvl2pPr>
            <a:lvl3pPr marL="564809" indent="-173554" defTabSz="777240">
              <a:lnSpc>
                <a:spcPct val="90000"/>
              </a:lnSpc>
              <a:spcBef>
                <a:spcPts val="425"/>
              </a:spcBef>
              <a:buClr>
                <a:schemeClr val="tx2"/>
              </a:buClr>
              <a:buSzPct val="100000"/>
              <a:buFont typeface="Arial" pitchFamily="34" charset="0"/>
              <a:buChar char="•"/>
              <a:defRPr sz="1100">
                <a:latin typeface="Arial" panose="020B0604020202020204" pitchFamily="34" charset="0"/>
                <a:cs typeface="Arial" panose="020B0604020202020204" pitchFamily="34" charset="0"/>
              </a:defRPr>
            </a:lvl3pPr>
            <a:lvl4pPr marL="798314" indent="-233495" defTabSz="777240">
              <a:lnSpc>
                <a:spcPct val="90000"/>
              </a:lnSpc>
              <a:spcBef>
                <a:spcPts val="425"/>
              </a:spcBef>
              <a:buClr>
                <a:schemeClr val="tx2"/>
              </a:buClr>
              <a:buFont typeface="Wingdings" panose="05000000000000000000" pitchFamily="2" charset="2"/>
              <a:buChar char="§"/>
              <a:defRPr sz="1100">
                <a:latin typeface="Arial" panose="020B0604020202020204" pitchFamily="34" charset="0"/>
                <a:cs typeface="Arial" panose="020B0604020202020204" pitchFamily="34" charset="0"/>
              </a:defRPr>
            </a:lvl4pPr>
            <a:lvl5pPr marL="971856" indent="-173554" defTabSz="777240">
              <a:lnSpc>
                <a:spcPct val="90000"/>
              </a:lnSpc>
              <a:spcBef>
                <a:spcPts val="425"/>
              </a:spcBef>
              <a:buClr>
                <a:schemeClr val="tx2"/>
              </a:buClr>
              <a:buFont typeface="Arial" pitchFamily="34" charset="0"/>
              <a:buChar char="–"/>
              <a:defRPr sz="1100">
                <a:latin typeface="Arial" panose="020B0604020202020204" pitchFamily="34" charset="0"/>
                <a:cs typeface="Arial" panose="020B0604020202020204" pitchFamily="34" charset="0"/>
              </a:defRPr>
            </a:lvl5pPr>
            <a:lvl6pPr marL="2137410" indent="-194310" defTabSz="777240">
              <a:lnSpc>
                <a:spcPct val="90000"/>
              </a:lnSpc>
              <a:spcBef>
                <a:spcPts val="425"/>
              </a:spcBef>
              <a:buFont typeface="Arial" panose="020B0604020202020204" pitchFamily="34" charset="0"/>
              <a:buChar char="•"/>
              <a:defRPr sz="1530"/>
            </a:lvl6pPr>
            <a:lvl7pPr marL="2526030" indent="-194310" defTabSz="777240">
              <a:lnSpc>
                <a:spcPct val="90000"/>
              </a:lnSpc>
              <a:spcBef>
                <a:spcPts val="425"/>
              </a:spcBef>
              <a:buFont typeface="Arial" panose="020B0604020202020204" pitchFamily="34" charset="0"/>
              <a:buChar char="•"/>
              <a:defRPr sz="1530"/>
            </a:lvl7pPr>
            <a:lvl8pPr marL="2914650" indent="-194310" defTabSz="777240">
              <a:lnSpc>
                <a:spcPct val="90000"/>
              </a:lnSpc>
              <a:spcBef>
                <a:spcPts val="425"/>
              </a:spcBef>
              <a:buFont typeface="Arial" panose="020B0604020202020204" pitchFamily="34" charset="0"/>
              <a:buChar char="•"/>
              <a:defRPr sz="1530"/>
            </a:lvl8pPr>
            <a:lvl9pPr marL="3303270" indent="-194310" defTabSz="777240">
              <a:lnSpc>
                <a:spcPct val="90000"/>
              </a:lnSpc>
              <a:spcBef>
                <a:spcPts val="425"/>
              </a:spcBef>
              <a:buFont typeface="Arial" panose="020B0604020202020204" pitchFamily="34" charset="0"/>
              <a:buChar char="•"/>
              <a:defRPr sz="1530"/>
            </a:lvl9pPr>
          </a:lstStyle>
          <a:p>
            <a:pPr marL="0" marR="0" lvl="3" indent="0" algn="l" defTabSz="1009729" rtl="0" eaLnBrk="0" fontAlgn="base" latinLnBrk="0" hangingPunct="0">
              <a:lnSpc>
                <a:spcPct val="100000"/>
              </a:lnSpc>
              <a:spcBef>
                <a:spcPts val="0"/>
              </a:spcBef>
              <a:spcAft>
                <a:spcPts val="400"/>
              </a:spcAft>
              <a:buClr>
                <a:srgbClr val="002577"/>
              </a:buClr>
              <a:buSzTx/>
              <a:buFont typeface="Wingdings" panose="05000000000000000000" pitchFamily="2" charset="2"/>
              <a:buNone/>
              <a:tabLst/>
              <a:defRPr/>
            </a:pPr>
            <a:r>
              <a:rPr kumimoji="0" lang="en-US" sz="1200" b="1" i="0" u="none" strike="noStrike" kern="0" cap="none" spc="0" normalizeH="0" baseline="0" noProof="0">
                <a:ln>
                  <a:noFill/>
                </a:ln>
                <a:solidFill>
                  <a:srgbClr val="00BED5"/>
                </a:solidFill>
                <a:effectLst/>
                <a:uLnTx/>
                <a:uFillTx/>
                <a:latin typeface="Georgia" panose="02040502050405020303" pitchFamily="18" charset="0"/>
                <a:ea typeface="ＭＳ Ｐゴシック" charset="-128"/>
                <a:cs typeface="Arial" panose="020B0604020202020204" pitchFamily="34" charset="0"/>
              </a:rPr>
              <a:t>Jarvis Redetermination</a:t>
            </a:r>
            <a:r>
              <a:rPr kumimoji="0" lang="en-US" sz="1200" b="1" i="0" u="none" strike="sngStrike" kern="0" cap="none" spc="0" normalizeH="0" baseline="0" noProof="0">
                <a:ln>
                  <a:noFill/>
                </a:ln>
                <a:solidFill>
                  <a:srgbClr val="00BED5"/>
                </a:solidFill>
                <a:effectLst/>
                <a:uLnTx/>
                <a:uFillTx/>
                <a:latin typeface="Georgia" panose="02040502050405020303" pitchFamily="18" charset="0"/>
                <a:ea typeface="ＭＳ Ｐゴシック" charset="-128"/>
                <a:cs typeface="Arial" panose="020B0604020202020204" pitchFamily="34" charset="0"/>
              </a:rPr>
              <a:t>s</a:t>
            </a:r>
            <a:r>
              <a:rPr kumimoji="0" lang="en-US" sz="1200" b="1" i="0" u="none" strike="noStrike" kern="0" cap="none" spc="0" normalizeH="0" baseline="0" noProof="0">
                <a:ln>
                  <a:noFill/>
                </a:ln>
                <a:solidFill>
                  <a:srgbClr val="00BED5"/>
                </a:solidFill>
                <a:effectLst/>
                <a:uLnTx/>
                <a:uFillTx/>
                <a:latin typeface="Georgia" panose="02040502050405020303" pitchFamily="18" charset="0"/>
                <a:ea typeface="ＭＳ Ｐゴシック" charset="-128"/>
                <a:cs typeface="Arial" panose="020B0604020202020204" pitchFamily="34" charset="0"/>
              </a:rPr>
              <a:t> Page</a:t>
            </a:r>
          </a:p>
          <a:p>
            <a:pPr marL="0" marR="0" lvl="3" indent="0" algn="l" defTabSz="1009729" rtl="0" eaLnBrk="1" fontAlgn="auto" latinLnBrk="0" hangingPunct="1">
              <a:lnSpc>
                <a:spcPct val="100000"/>
              </a:lnSpc>
              <a:spcBef>
                <a:spcPts val="0"/>
              </a:spcBef>
              <a:spcAft>
                <a:spcPts val="400"/>
              </a:spcAft>
              <a:buClr>
                <a:srgbClr val="00BED5"/>
              </a:buClr>
              <a:buSzTx/>
              <a:buFont typeface="Wingdings" panose="05000000000000000000" pitchFamily="2" charset="2"/>
              <a:buNone/>
              <a:tabLst/>
              <a:defRPr/>
            </a:pPr>
            <a:r>
              <a:rPr kumimoji="0" lang="en-US" sz="1050" b="0" i="0" u="none" strike="noStrike" kern="0" cap="none" spc="0" normalizeH="0" baseline="0" noProof="0">
                <a:ln>
                  <a:noFill/>
                </a:ln>
                <a:solidFill>
                  <a:srgbClr val="002477"/>
                </a:solidFill>
                <a:effectLst/>
                <a:uLnTx/>
                <a:uFillTx/>
                <a:latin typeface="Arial" panose="020B0604020202020204" pitchFamily="34" charset="0"/>
                <a:ea typeface="+mn-ea"/>
                <a:cs typeface="Arial" panose="020B0604020202020204" pitchFamily="34" charset="0"/>
              </a:rPr>
              <a:t>To access</a:t>
            </a:r>
            <a:r>
              <a:rPr kumimoji="0" lang="en-US" sz="1050" b="0" i="0" u="none" strike="noStrike" kern="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r>
              <a:rPr kumimoji="0" lang="en-US" sz="1050" b="0" i="0" u="none" strike="noStrike" kern="0" cap="none" spc="0" normalizeH="0" baseline="0" noProof="0">
                <a:ln>
                  <a:noFill/>
                </a:ln>
                <a:solidFill>
                  <a:srgbClr val="002477"/>
                </a:solidFill>
                <a:effectLst/>
                <a:uLnTx/>
                <a:uFillTx/>
                <a:latin typeface="Arial" panose="020B0604020202020204" pitchFamily="34" charset="0"/>
                <a:ea typeface="+mn-ea"/>
                <a:cs typeface="Arial" panose="020B0604020202020204" pitchFamily="34" charset="0"/>
              </a:rPr>
              <a:t> go to Jarvis &gt; </a:t>
            </a:r>
            <a:r>
              <a:rPr kumimoji="0" lang="en-US" sz="1050" b="1" i="0" u="none" strike="noStrike" kern="0" cap="none" spc="0" normalizeH="0" baseline="0" noProof="0">
                <a:ln>
                  <a:noFill/>
                </a:ln>
                <a:solidFill>
                  <a:srgbClr val="002477"/>
                </a:solidFill>
                <a:effectLst/>
                <a:uLnTx/>
                <a:uFillTx/>
                <a:latin typeface="Arial" panose="020B0604020202020204" pitchFamily="34" charset="0"/>
                <a:ea typeface="+mn-ea"/>
                <a:cs typeface="Arial" panose="020B0604020202020204" pitchFamily="34" charset="0"/>
              </a:rPr>
              <a:t>Knowledge Center </a:t>
            </a:r>
            <a:r>
              <a:rPr kumimoji="0" lang="en-US" sz="1050" b="0" i="0" u="none" strike="noStrike" kern="0" cap="none" spc="0" normalizeH="0" baseline="0" noProof="0">
                <a:ln>
                  <a:noFill/>
                </a:ln>
                <a:solidFill>
                  <a:srgbClr val="002477"/>
                </a:solidFill>
                <a:effectLst/>
                <a:uLnTx/>
                <a:uFillTx/>
                <a:latin typeface="Arial" panose="020B0604020202020204" pitchFamily="34" charset="0"/>
                <a:ea typeface="+mn-ea"/>
                <a:cs typeface="Arial" panose="020B0604020202020204" pitchFamily="34" charset="0"/>
              </a:rPr>
              <a:t>&gt; </a:t>
            </a:r>
            <a:r>
              <a:rPr kumimoji="0" lang="en-US" sz="1050" b="1" i="0" u="none" strike="noStrike" kern="0" cap="none" spc="0" normalizeH="0" baseline="0" noProof="0">
                <a:ln>
                  <a:noFill/>
                </a:ln>
                <a:solidFill>
                  <a:srgbClr val="002477"/>
                </a:solidFill>
                <a:effectLst/>
                <a:uLnTx/>
                <a:uFillTx/>
                <a:latin typeface="Arial" panose="020B0604020202020204" pitchFamily="34" charset="0"/>
                <a:ea typeface="+mn-ea"/>
                <a:cs typeface="Arial" panose="020B0604020202020204" pitchFamily="34" charset="0"/>
              </a:rPr>
              <a:t>Redetermination</a:t>
            </a:r>
            <a:r>
              <a:rPr kumimoji="0" lang="en-US" sz="1050" b="0" i="0" u="none" strike="noStrike" kern="0" cap="none" spc="0" normalizeH="0" baseline="0" noProof="0">
                <a:ln>
                  <a:noFill/>
                </a:ln>
                <a:solidFill>
                  <a:srgbClr val="002477"/>
                </a:solidFill>
                <a:effectLst/>
                <a:uLnTx/>
                <a:uFillTx/>
                <a:latin typeface="Arial" panose="020B0604020202020204" pitchFamily="34" charset="0"/>
                <a:ea typeface="+mn-ea"/>
                <a:cs typeface="Arial" panose="020B0604020202020204" pitchFamily="34" charset="0"/>
              </a:rPr>
              <a:t>.</a:t>
            </a:r>
          </a:p>
          <a:p>
            <a:pPr marL="171450" marR="0" lvl="3" indent="-171450" algn="l" defTabSz="1009729" rtl="0" eaLnBrk="0" fontAlgn="base" latinLnBrk="0" hangingPunct="0">
              <a:lnSpc>
                <a:spcPct val="100000"/>
              </a:lnSpc>
              <a:spcBef>
                <a:spcPts val="0"/>
              </a:spcBef>
              <a:spcAft>
                <a:spcPts val="400"/>
              </a:spcAft>
              <a:buClr>
                <a:srgbClr val="00BED5"/>
              </a:buClr>
              <a:buSzTx/>
              <a:buFont typeface="Wingdings" panose="05000000000000000000" pitchFamily="2" charset="2"/>
              <a:buChar char="§"/>
              <a:tabLst/>
              <a:defRPr/>
            </a:pPr>
            <a:r>
              <a:rPr kumimoji="0" lang="en-US" sz="1050" b="0" i="0" u="none" strike="noStrike" kern="0" cap="none" spc="0" normalizeH="0" baseline="0" noProof="0">
                <a:ln>
                  <a:noFill/>
                </a:ln>
                <a:solidFill>
                  <a:srgbClr val="002677"/>
                </a:solidFill>
                <a:effectLst/>
                <a:uLnTx/>
                <a:uFillTx/>
                <a:latin typeface="Arial"/>
                <a:ea typeface="ＭＳ Ｐゴシック" charset="-128"/>
                <a:cs typeface="Arial" panose="020B0604020202020204" pitchFamily="34" charset="0"/>
              </a:rPr>
              <a:t>One-pager for Brokers and Navigators (Redetermination Checklist for Member facing) on </a:t>
            </a:r>
            <a:r>
              <a:rPr kumimoji="0" lang="en-US" sz="1050" b="0" i="0" u="none" strike="noStrike" kern="0" cap="none" spc="0" normalizeH="0" baseline="0" noProof="0">
                <a:ln>
                  <a:noFill/>
                </a:ln>
                <a:solidFill>
                  <a:srgbClr val="002477"/>
                </a:solidFill>
                <a:effectLst/>
                <a:uLnTx/>
                <a:uFillTx/>
                <a:latin typeface="Arial"/>
                <a:ea typeface="ＭＳ Ｐゴシック" charset="-128"/>
                <a:cs typeface="Arial" panose="020B0604020202020204" pitchFamily="34" charset="0"/>
              </a:rPr>
              <a:t>UnitedHealthcare Agent </a:t>
            </a:r>
            <a:r>
              <a:rPr kumimoji="0" lang="en-US" sz="1050" b="0" i="0" u="none" strike="noStrike" kern="0" cap="none" spc="0" normalizeH="0" baseline="0" noProof="0">
                <a:ln>
                  <a:noFill/>
                </a:ln>
                <a:solidFill>
                  <a:srgbClr val="002677"/>
                </a:solidFill>
                <a:effectLst/>
                <a:uLnTx/>
                <a:uFillTx/>
                <a:latin typeface="Arial"/>
                <a:ea typeface="ＭＳ Ｐゴシック" charset="-128"/>
                <a:cs typeface="Arial" panose="020B0604020202020204" pitchFamily="34" charset="0"/>
              </a:rPr>
              <a:t>Toolkit</a:t>
            </a:r>
          </a:p>
          <a:p>
            <a:pPr marL="171450" marR="0" lvl="3" indent="-171450" algn="l" defTabSz="1009729" rtl="0" eaLnBrk="0" fontAlgn="base" latinLnBrk="0" hangingPunct="0">
              <a:lnSpc>
                <a:spcPct val="100000"/>
              </a:lnSpc>
              <a:spcBef>
                <a:spcPts val="0"/>
              </a:spcBef>
              <a:spcAft>
                <a:spcPts val="400"/>
              </a:spcAft>
              <a:buClr>
                <a:srgbClr val="00BED5"/>
              </a:buClr>
              <a:buSzTx/>
              <a:buFont typeface="Wingdings" panose="05000000000000000000" pitchFamily="2" charset="2"/>
              <a:buChar char="§"/>
              <a:tabLst/>
              <a:defRPr/>
            </a:pPr>
            <a:r>
              <a:rPr kumimoji="0" lang="en-US" sz="1050" b="0" i="0" u="none" strike="noStrike" kern="0" cap="none" spc="0" normalizeH="0" baseline="0" noProof="0">
                <a:ln>
                  <a:noFill/>
                </a:ln>
                <a:solidFill>
                  <a:srgbClr val="002677"/>
                </a:solidFill>
                <a:effectLst/>
                <a:uLnTx/>
                <a:uFillTx/>
                <a:latin typeface="Arial"/>
                <a:ea typeface="ＭＳ Ｐゴシック" charset="-128"/>
                <a:cs typeface="Arial" panose="020B0604020202020204" pitchFamily="34" charset="0"/>
              </a:rPr>
              <a:t>Redetermination Overview for Brokers and Navigators </a:t>
            </a:r>
          </a:p>
          <a:p>
            <a:pPr marL="173542" marR="0" lvl="4" indent="0" algn="l" defTabSz="1009729" rtl="0" eaLnBrk="0" fontAlgn="base" latinLnBrk="0" hangingPunct="0">
              <a:lnSpc>
                <a:spcPct val="100000"/>
              </a:lnSpc>
              <a:spcBef>
                <a:spcPts val="0"/>
              </a:spcBef>
              <a:spcAft>
                <a:spcPts val="400"/>
              </a:spcAft>
              <a:buClr>
                <a:srgbClr val="00BED5"/>
              </a:buClr>
              <a:buSzTx/>
              <a:buFont typeface="Arial" pitchFamily="34" charset="0"/>
              <a:buNone/>
              <a:tabLst/>
              <a:defRPr/>
            </a:pPr>
            <a:r>
              <a:rPr kumimoji="0" lang="en-US" sz="1050" b="0" i="0" u="none" strike="noStrike" kern="0" cap="none" spc="0" normalizeH="0" baseline="0" noProof="0">
                <a:ln>
                  <a:noFill/>
                </a:ln>
                <a:solidFill>
                  <a:srgbClr val="002677"/>
                </a:solidFill>
                <a:effectLst/>
                <a:uLnTx/>
                <a:uFillTx/>
                <a:latin typeface="Arial"/>
                <a:ea typeface="ＭＳ Ｐゴシック" charset="-128"/>
                <a:cs typeface="Arial" panose="020B0604020202020204" pitchFamily="34" charset="0"/>
              </a:rPr>
              <a:t>(Non-Member Facing)</a:t>
            </a:r>
          </a:p>
          <a:p>
            <a:pPr marL="171450" marR="0" lvl="3" indent="-171450" algn="l" defTabSz="1009729" rtl="0" eaLnBrk="0" fontAlgn="base" latinLnBrk="0" hangingPunct="0">
              <a:lnSpc>
                <a:spcPct val="100000"/>
              </a:lnSpc>
              <a:spcBef>
                <a:spcPts val="0"/>
              </a:spcBef>
              <a:spcAft>
                <a:spcPts val="400"/>
              </a:spcAft>
              <a:buClr>
                <a:srgbClr val="00BED5"/>
              </a:buClr>
              <a:buSzTx/>
              <a:buFont typeface="Wingdings" panose="05000000000000000000" pitchFamily="2" charset="2"/>
              <a:buChar char="§"/>
              <a:tabLst/>
              <a:defRPr/>
            </a:pPr>
            <a:r>
              <a:rPr kumimoji="0" lang="en-US" sz="1050" b="0" i="0" u="none" strike="noStrike" kern="0" cap="none" spc="0" normalizeH="0" baseline="0" noProof="0">
                <a:ln>
                  <a:noFill/>
                </a:ln>
                <a:solidFill>
                  <a:srgbClr val="002677"/>
                </a:solidFill>
                <a:effectLst/>
                <a:uLnTx/>
                <a:uFillTx/>
                <a:latin typeface="Arial"/>
                <a:ea typeface="ＭＳ Ｐゴシック" charset="-128"/>
                <a:cs typeface="Arial" panose="020B0604020202020204" pitchFamily="34" charset="0"/>
              </a:rPr>
              <a:t>Geographic Medicaid Opportunity by State</a:t>
            </a:r>
          </a:p>
          <a:p>
            <a:pPr marL="171450" marR="0" lvl="3" indent="-171450" algn="l" defTabSz="1009729" rtl="0" eaLnBrk="0" fontAlgn="base" latinLnBrk="0" hangingPunct="0">
              <a:lnSpc>
                <a:spcPct val="100000"/>
              </a:lnSpc>
              <a:spcBef>
                <a:spcPts val="0"/>
              </a:spcBef>
              <a:spcAft>
                <a:spcPts val="400"/>
              </a:spcAft>
              <a:buClr>
                <a:srgbClr val="00BED5"/>
              </a:buClr>
              <a:buSzTx/>
              <a:buFont typeface="Wingdings" panose="05000000000000000000" pitchFamily="2" charset="2"/>
              <a:buChar char="§"/>
              <a:tabLst/>
              <a:defRPr/>
            </a:pPr>
            <a:r>
              <a:rPr kumimoji="0" lang="en-US" sz="1050" b="0" i="0" u="none" strike="noStrike" kern="0" cap="none" spc="0" normalizeH="0" baseline="0" noProof="0">
                <a:ln>
                  <a:noFill/>
                </a:ln>
                <a:solidFill>
                  <a:srgbClr val="002677"/>
                </a:solidFill>
                <a:effectLst/>
                <a:uLnTx/>
                <a:uFillTx/>
                <a:latin typeface="Arial"/>
                <a:ea typeface="ＭＳ Ｐゴシック" charset="-128"/>
                <a:cs typeface="Arial" panose="020B0604020202020204" pitchFamily="34" charset="0"/>
              </a:rPr>
              <a:t>State Timing Information</a:t>
            </a:r>
            <a:r>
              <a:rPr kumimoji="0" lang="en-US" sz="1050" b="0" i="0" u="none" strike="noStrike" kern="0" cap="none" spc="0" normalizeH="0" baseline="0" noProof="0">
                <a:ln>
                  <a:noFill/>
                </a:ln>
                <a:solidFill>
                  <a:srgbClr val="002477"/>
                </a:solidFill>
                <a:effectLst/>
                <a:uLnTx/>
                <a:uFillTx/>
                <a:latin typeface="Arial" panose="020B0604020202020204" pitchFamily="34" charset="0"/>
                <a:ea typeface="+mn-ea"/>
                <a:cs typeface="Arial" panose="020B0604020202020204" pitchFamily="34" charset="0"/>
              </a:rPr>
              <a:t>​</a:t>
            </a:r>
          </a:p>
          <a:p>
            <a:pPr marL="0" marR="0" lvl="3" indent="0" algn="l" defTabSz="1009729" rtl="0" eaLnBrk="1" fontAlgn="auto" latinLnBrk="0" hangingPunct="1">
              <a:lnSpc>
                <a:spcPct val="100000"/>
              </a:lnSpc>
              <a:spcBef>
                <a:spcPts val="0"/>
              </a:spcBef>
              <a:spcAft>
                <a:spcPts val="400"/>
              </a:spcAft>
              <a:buClr>
                <a:srgbClr val="002577"/>
              </a:buClr>
              <a:buSzTx/>
              <a:buFont typeface="Wingdings" panose="05000000000000000000" pitchFamily="2" charset="2"/>
              <a:buNone/>
              <a:tabLst/>
              <a:defRPr/>
            </a:pPr>
            <a:endParaRPr kumimoji="0" lang="en-US" sz="100" b="0" i="0" u="none" strike="noStrike" kern="0" cap="none" spc="0" normalizeH="0" baseline="0" noProof="0">
              <a:ln>
                <a:noFill/>
              </a:ln>
              <a:solidFill>
                <a:srgbClr val="002477"/>
              </a:solidFill>
              <a:effectLst/>
              <a:uLnTx/>
              <a:uFillTx/>
              <a:latin typeface="Arial" panose="020B0604020202020204" pitchFamily="34" charset="0"/>
              <a:ea typeface="+mn-ea"/>
              <a:cs typeface="Arial" panose="020B0604020202020204" pitchFamily="34" charset="0"/>
            </a:endParaRPr>
          </a:p>
        </p:txBody>
      </p:sp>
      <p:pic>
        <p:nvPicPr>
          <p:cNvPr id="4" name="Picture 6" descr="Graphical user interface, text, application&#10;&#10;Description automatically generated">
            <a:extLst>
              <a:ext uri="{FF2B5EF4-FFF2-40B4-BE49-F238E27FC236}">
                <a16:creationId xmlns:a16="http://schemas.microsoft.com/office/drawing/2014/main" id="{320D4789-A8DA-1057-2317-BA4E40E7DE81}"/>
              </a:ext>
            </a:extLst>
          </p:cNvPr>
          <p:cNvPicPr>
            <a:picLocks noChangeAspect="1"/>
          </p:cNvPicPr>
          <p:nvPr/>
        </p:nvPicPr>
        <p:blipFill>
          <a:blip r:embed="rId3"/>
          <a:stretch>
            <a:fillRect/>
          </a:stretch>
        </p:blipFill>
        <p:spPr>
          <a:xfrm>
            <a:off x="1323921" y="3430886"/>
            <a:ext cx="2000993" cy="2127782"/>
          </a:xfrm>
          <a:prstGeom prst="rect">
            <a:avLst/>
          </a:prstGeom>
        </p:spPr>
      </p:pic>
      <p:pic>
        <p:nvPicPr>
          <p:cNvPr id="7" name="Picture 7" descr="Graphical user interface, text, application, email, Teams&#10;&#10;Description automatically generated">
            <a:extLst>
              <a:ext uri="{FF2B5EF4-FFF2-40B4-BE49-F238E27FC236}">
                <a16:creationId xmlns:a16="http://schemas.microsoft.com/office/drawing/2014/main" id="{701107E1-7551-B636-9E8B-E86C0B2B9DDF}"/>
              </a:ext>
            </a:extLst>
          </p:cNvPr>
          <p:cNvPicPr>
            <a:picLocks noChangeAspect="1"/>
          </p:cNvPicPr>
          <p:nvPr/>
        </p:nvPicPr>
        <p:blipFill>
          <a:blip r:embed="rId4"/>
          <a:stretch>
            <a:fillRect/>
          </a:stretch>
        </p:blipFill>
        <p:spPr>
          <a:xfrm>
            <a:off x="5674426" y="383931"/>
            <a:ext cx="4267199" cy="5951591"/>
          </a:xfrm>
          <a:prstGeom prst="rect">
            <a:avLst/>
          </a:prstGeom>
        </p:spPr>
      </p:pic>
    </p:spTree>
    <p:extLst>
      <p:ext uri="{BB962C8B-B14F-4D97-AF65-F5344CB8AC3E}">
        <p14:creationId xmlns:p14="http://schemas.microsoft.com/office/powerpoint/2010/main" val="149395886"/>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03509-145B-4445-97EA-967D7595FDD2}"/>
              </a:ext>
            </a:extLst>
          </p:cNvPr>
          <p:cNvSpPr>
            <a:spLocks noGrp="1"/>
          </p:cNvSpPr>
          <p:nvPr>
            <p:ph type="ctrTitle"/>
          </p:nvPr>
        </p:nvSpPr>
        <p:spPr/>
        <p:txBody>
          <a:bodyPr/>
          <a:lstStyle/>
          <a:p>
            <a:r>
              <a:rPr lang="en-US" sz="5050" dirty="0"/>
              <a:t>Network and Footprint</a:t>
            </a:r>
            <a:endParaRPr lang="en-US" dirty="0"/>
          </a:p>
        </p:txBody>
      </p:sp>
    </p:spTree>
    <p:extLst>
      <p:ext uri="{BB962C8B-B14F-4D97-AF65-F5344CB8AC3E}">
        <p14:creationId xmlns:p14="http://schemas.microsoft.com/office/powerpoint/2010/main" val="543994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89922-33AD-474E-AB9B-B504632037C3}"/>
              </a:ext>
            </a:extLst>
          </p:cNvPr>
          <p:cNvSpPr>
            <a:spLocks noGrp="1"/>
          </p:cNvSpPr>
          <p:nvPr>
            <p:ph type="title"/>
          </p:nvPr>
        </p:nvSpPr>
        <p:spPr/>
        <p:txBody>
          <a:bodyPr/>
          <a:lstStyle/>
          <a:p>
            <a:r>
              <a:rPr lang="en-US">
                <a:solidFill>
                  <a:srgbClr val="002377"/>
                </a:solidFill>
              </a:rPr>
              <a:t>Illinois 2023</a:t>
            </a:r>
          </a:p>
        </p:txBody>
      </p:sp>
      <p:sp>
        <p:nvSpPr>
          <p:cNvPr id="10" name="Slide Number Placeholder 8">
            <a:extLst>
              <a:ext uri="{FF2B5EF4-FFF2-40B4-BE49-F238E27FC236}">
                <a16:creationId xmlns:a16="http://schemas.microsoft.com/office/drawing/2014/main" id="{08807E03-03C8-FF47-B643-9824CCFAF385}"/>
              </a:ext>
            </a:extLst>
          </p:cNvPr>
          <p:cNvSpPr>
            <a:spLocks noGrp="1"/>
          </p:cNvSpPr>
          <p:nvPr>
            <p:ph type="sldNum" sz="quarter" idx="12"/>
          </p:nvPr>
        </p:nvSpPr>
        <p:spPr>
          <a:xfrm>
            <a:off x="11538194" y="6403923"/>
            <a:ext cx="470647" cy="374396"/>
          </a:xfrm>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0F9BDA0-AF0E-4BA8-B742-3B9C92A3E6FE}" type="slidenum">
              <a:rPr kumimoji="0" lang="en-US" sz="1067" b="0" i="0" u="none" strike="noStrike" kern="1200" cap="none" spc="0" normalizeH="0" baseline="0" noProof="0" smtClean="0">
                <a:ln>
                  <a:noFill/>
                </a:ln>
                <a:solidFill>
                  <a:srgbClr val="002477"/>
                </a:solidFill>
                <a:effectLst/>
                <a:uLnTx/>
                <a:uFillTx/>
                <a:latin typeface="Arial" panose="020B0604020202020204" pitchFamily="34" charset="0"/>
                <a:ea typeface="+mn-ea"/>
                <a:cs typeface="Arial" panose="020B0604020202020204" pitchFamily="34" charset="0"/>
              </a:rPr>
              <a:pPr marL="0" marR="0" lvl="0" indent="0" algn="r" defTabSz="914377" rtl="0" eaLnBrk="1" fontAlgn="auto" latinLnBrk="0" hangingPunct="1">
                <a:lnSpc>
                  <a:spcPct val="100000"/>
                </a:lnSpc>
                <a:spcBef>
                  <a:spcPts val="0"/>
                </a:spcBef>
                <a:spcAft>
                  <a:spcPts val="0"/>
                </a:spcAft>
                <a:buClrTx/>
                <a:buSzTx/>
                <a:buFontTx/>
                <a:buNone/>
                <a:tabLst/>
                <a:defRPr/>
              </a:pPr>
              <a:t>14</a:t>
            </a:fld>
            <a:endParaRPr kumimoji="0" lang="en-US" sz="1067" b="0" i="0" u="none" strike="noStrike" kern="1200" cap="none" spc="0" normalizeH="0" baseline="0" noProof="0">
              <a:ln>
                <a:noFill/>
              </a:ln>
              <a:solidFill>
                <a:srgbClr val="002477"/>
              </a:solidFill>
              <a:effectLst/>
              <a:uLnTx/>
              <a:uFillTx/>
              <a:latin typeface="Arial" panose="020B0604020202020204" pitchFamily="34" charset="0"/>
              <a:ea typeface="+mn-ea"/>
              <a:cs typeface="Arial" panose="020B0604020202020204" pitchFamily="34" charset="0"/>
            </a:endParaRPr>
          </a:p>
        </p:txBody>
      </p:sp>
      <p:sp>
        <p:nvSpPr>
          <p:cNvPr id="14" name="Rectangle 13">
            <a:extLst>
              <a:ext uri="{FF2B5EF4-FFF2-40B4-BE49-F238E27FC236}">
                <a16:creationId xmlns:a16="http://schemas.microsoft.com/office/drawing/2014/main" id="{7CD22876-E7D9-324C-8297-7AF3FF5251B5}"/>
              </a:ext>
            </a:extLst>
          </p:cNvPr>
          <p:cNvSpPr/>
          <p:nvPr/>
        </p:nvSpPr>
        <p:spPr>
          <a:xfrm>
            <a:off x="3459297" y="5199962"/>
            <a:ext cx="1244905" cy="330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aphicFrame>
        <p:nvGraphicFramePr>
          <p:cNvPr id="3" name="Table 2">
            <a:extLst>
              <a:ext uri="{FF2B5EF4-FFF2-40B4-BE49-F238E27FC236}">
                <a16:creationId xmlns:a16="http://schemas.microsoft.com/office/drawing/2014/main" id="{5BE3DE65-5B9A-5589-A4BD-DDE186A1747F}"/>
              </a:ext>
            </a:extLst>
          </p:cNvPr>
          <p:cNvGraphicFramePr>
            <a:graphicFrameLocks noGrp="1"/>
          </p:cNvGraphicFramePr>
          <p:nvPr/>
        </p:nvGraphicFramePr>
        <p:xfrm>
          <a:off x="5257297" y="384718"/>
          <a:ext cx="6280897" cy="6065520"/>
        </p:xfrm>
        <a:graphic>
          <a:graphicData uri="http://schemas.openxmlformats.org/drawingml/2006/table">
            <a:tbl>
              <a:tblPr>
                <a:tableStyleId>{5C22544A-7EE6-4342-B048-85BDC9FD1C3A}</a:tableStyleId>
              </a:tblPr>
              <a:tblGrid>
                <a:gridCol w="1154006">
                  <a:extLst>
                    <a:ext uri="{9D8B030D-6E8A-4147-A177-3AD203B41FA5}">
                      <a16:colId xmlns:a16="http://schemas.microsoft.com/office/drawing/2014/main" val="3570690477"/>
                    </a:ext>
                  </a:extLst>
                </a:gridCol>
                <a:gridCol w="1009951">
                  <a:extLst>
                    <a:ext uri="{9D8B030D-6E8A-4147-A177-3AD203B41FA5}">
                      <a16:colId xmlns:a16="http://schemas.microsoft.com/office/drawing/2014/main" val="345557624"/>
                    </a:ext>
                  </a:extLst>
                </a:gridCol>
                <a:gridCol w="4116940">
                  <a:extLst>
                    <a:ext uri="{9D8B030D-6E8A-4147-A177-3AD203B41FA5}">
                      <a16:colId xmlns:a16="http://schemas.microsoft.com/office/drawing/2014/main" val="3312228310"/>
                    </a:ext>
                  </a:extLst>
                </a:gridCol>
              </a:tblGrid>
              <a:tr h="421078">
                <a:tc>
                  <a:txBody>
                    <a:bodyPr/>
                    <a:lstStyle/>
                    <a:p>
                      <a:pPr algn="l" fontAlgn="b"/>
                      <a:r>
                        <a:rPr lang="en-US" sz="1200" b="1" u="none" strike="noStrike">
                          <a:solidFill>
                            <a:schemeClr val="bg1"/>
                          </a:solidFill>
                          <a:effectLst/>
                          <a:latin typeface="+mn-lt"/>
                        </a:rPr>
                        <a:t>Market Area</a:t>
                      </a:r>
                      <a:endParaRPr lang="en-US" sz="1200" b="1" i="0" u="none" strike="noStrike">
                        <a:solidFill>
                          <a:schemeClr val="bg1"/>
                        </a:solidFill>
                        <a:effectLst/>
                        <a:latin typeface="+mn-lt"/>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377"/>
                    </a:solidFill>
                  </a:tcPr>
                </a:tc>
                <a:tc>
                  <a:txBody>
                    <a:bodyPr/>
                    <a:lstStyle/>
                    <a:p>
                      <a:pPr marL="0" algn="l" defTabSz="914377" rtl="0" eaLnBrk="1" fontAlgn="b" latinLnBrk="0" hangingPunct="1"/>
                      <a:r>
                        <a:rPr lang="en-US" sz="1200" b="1" u="none" strike="noStrike" kern="1200">
                          <a:solidFill>
                            <a:schemeClr val="bg1"/>
                          </a:solidFill>
                          <a:effectLst/>
                          <a:latin typeface="+mn-lt"/>
                          <a:ea typeface="+mn-ea"/>
                          <a:cs typeface="+mn-cs"/>
                        </a:rPr>
                        <a:t>Counties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377"/>
                    </a:solidFill>
                  </a:tcPr>
                </a:tc>
                <a:tc>
                  <a:txBody>
                    <a:bodyPr/>
                    <a:lstStyle/>
                    <a:p>
                      <a:pPr marL="0" algn="l" defTabSz="914377" rtl="0" eaLnBrk="1" fontAlgn="b" latinLnBrk="0" hangingPunct="1"/>
                      <a:r>
                        <a:rPr lang="en-US" sz="1200" b="1" u="none" strike="noStrike" kern="1200">
                          <a:solidFill>
                            <a:schemeClr val="bg1"/>
                          </a:solidFill>
                          <a:effectLst/>
                          <a:latin typeface="+mn-lt"/>
                          <a:ea typeface="+mn-ea"/>
                          <a:cs typeface="+mn-cs"/>
                        </a:rPr>
                        <a:t>Hospitals,  Affiliated Physicians, FQHCs </a:t>
                      </a:r>
                      <a:br>
                        <a:rPr lang="en-US" sz="1200" b="1" u="none" strike="noStrike" kern="1200">
                          <a:solidFill>
                            <a:srgbClr val="FFFFFF"/>
                          </a:solidFill>
                          <a:effectLst/>
                          <a:latin typeface="+mn-lt"/>
                          <a:ea typeface="+mn-ea"/>
                          <a:cs typeface="+mn-cs"/>
                        </a:rPr>
                      </a:br>
                      <a:r>
                        <a:rPr lang="en-US" sz="1200" b="1" u="none" strike="noStrike" kern="1200">
                          <a:solidFill>
                            <a:schemeClr val="bg1"/>
                          </a:solidFill>
                          <a:effectLst/>
                          <a:latin typeface="+mn-lt"/>
                          <a:ea typeface="+mn-ea"/>
                          <a:cs typeface="+mn-cs"/>
                        </a:rPr>
                        <a:t>and Clinics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2377"/>
                    </a:solidFill>
                  </a:tcPr>
                </a:tc>
                <a:extLst>
                  <a:ext uri="{0D108BD9-81ED-4DB2-BD59-A6C34878D82A}">
                    <a16:rowId xmlns:a16="http://schemas.microsoft.com/office/drawing/2014/main" val="3719827326"/>
                  </a:ext>
                </a:extLst>
              </a:tr>
              <a:tr h="469391">
                <a:tc>
                  <a:txBody>
                    <a:bodyPr/>
                    <a:lstStyle/>
                    <a:p>
                      <a:pPr marL="0" marR="0" lvl="0" indent="0" algn="l" defTabSz="914377" rtl="0" eaLnBrk="1" fontAlgn="b" latinLnBrk="0" hangingPunct="1">
                        <a:lnSpc>
                          <a:spcPct val="100000"/>
                        </a:lnSpc>
                        <a:spcBef>
                          <a:spcPts val="0"/>
                        </a:spcBef>
                        <a:spcAft>
                          <a:spcPts val="0"/>
                        </a:spcAft>
                        <a:buClrTx/>
                        <a:buSzTx/>
                        <a:buFontTx/>
                        <a:buNone/>
                        <a:tabLst/>
                        <a:defRPr/>
                      </a:pPr>
                      <a:r>
                        <a:rPr lang="en-US" sz="1000" b="1" u="none" strike="noStrike">
                          <a:effectLst/>
                          <a:latin typeface="+mn-lt"/>
                        </a:rPr>
                        <a:t>Chicago</a:t>
                      </a:r>
                      <a:endParaRPr lang="en-US" sz="1000" b="1" i="0" u="none" strike="noStrike">
                        <a:solidFill>
                          <a:srgbClr val="4E3B4E"/>
                        </a:solidFill>
                        <a:effectLst/>
                        <a:latin typeface="+mn-lt"/>
                      </a:endParaRPr>
                    </a:p>
                  </a:txBody>
                  <a:tcPr marL="45720" marR="45720" anchor="ctr">
                    <a:lnL w="12700" cmpd="sng">
                      <a:noFill/>
                    </a:lnL>
                    <a:lnR w="12700" cmpd="sng">
                      <a:noFill/>
                    </a:lnR>
                    <a:lnT w="12700" cmpd="sng">
                      <a:noFill/>
                    </a:lnT>
                    <a:lnB w="6350" cap="flat" cmpd="sng" algn="ctr">
                      <a:solidFill>
                        <a:srgbClr val="00237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377" rtl="0" eaLnBrk="1" fontAlgn="b" latinLnBrk="0" hangingPunct="1">
                        <a:lnSpc>
                          <a:spcPct val="100000"/>
                        </a:lnSpc>
                        <a:spcBef>
                          <a:spcPts val="0"/>
                        </a:spcBef>
                        <a:spcAft>
                          <a:spcPts val="0"/>
                        </a:spcAft>
                        <a:buClrTx/>
                        <a:buSzTx/>
                        <a:buFontTx/>
                        <a:buNone/>
                        <a:tabLst/>
                        <a:defRPr/>
                      </a:pPr>
                      <a:r>
                        <a:rPr lang="en-US" sz="1000" kern="1200">
                          <a:solidFill>
                            <a:schemeClr val="dk1"/>
                          </a:solidFill>
                          <a:effectLst/>
                          <a:latin typeface="+mn-lt"/>
                          <a:ea typeface="+mn-ea"/>
                          <a:cs typeface="+mn-cs"/>
                        </a:rPr>
                        <a:t>Cook, DuPage, Kane, Kankakee, Kendall, Lake, Will</a:t>
                      </a:r>
                    </a:p>
                    <a:p>
                      <a:pPr marL="0" marR="0" lvl="0" indent="0" algn="l" defTabSz="914377" rtl="0" eaLnBrk="1" fontAlgn="b" latinLnBrk="0" hangingPunct="1">
                        <a:lnSpc>
                          <a:spcPct val="100000"/>
                        </a:lnSpc>
                        <a:spcBef>
                          <a:spcPts val="0"/>
                        </a:spcBef>
                        <a:spcAft>
                          <a:spcPts val="0"/>
                        </a:spcAft>
                        <a:buClrTx/>
                        <a:buSzTx/>
                        <a:buFontTx/>
                        <a:buNone/>
                        <a:tabLst/>
                        <a:defRPr/>
                      </a:pPr>
                      <a:r>
                        <a:rPr lang="en-US" sz="1000" kern="1200">
                          <a:solidFill>
                            <a:schemeClr val="dk1"/>
                          </a:solidFill>
                          <a:effectLst/>
                          <a:latin typeface="+mn-lt"/>
                          <a:ea typeface="+mn-ea"/>
                          <a:cs typeface="+mn-cs"/>
                        </a:rPr>
                        <a:t>	</a:t>
                      </a:r>
                      <a:r>
                        <a:rPr lang="en-US" sz="1000">
                          <a:effectLst/>
                        </a:rPr>
                        <a:t> </a:t>
                      </a:r>
                      <a:endParaRPr lang="en-US" sz="1000" kern="1200">
                        <a:solidFill>
                          <a:schemeClr val="dk1"/>
                        </a:solidFill>
                        <a:effectLst/>
                        <a:latin typeface="+mn-lt"/>
                        <a:ea typeface="+mn-ea"/>
                        <a:cs typeface="+mn-cs"/>
                      </a:endParaRPr>
                    </a:p>
                  </a:txBody>
                  <a:tcPr marL="45720" marR="45720" anchor="ctr">
                    <a:lnL w="12700" cmpd="sng">
                      <a:noFill/>
                    </a:lnL>
                    <a:lnR w="12700" cmpd="sng">
                      <a:noFill/>
                    </a:lnR>
                    <a:lnT w="12700" cmpd="sng">
                      <a:noFill/>
                    </a:lnT>
                    <a:lnB w="6350" cap="flat" cmpd="sng" algn="ctr">
                      <a:solidFill>
                        <a:srgbClr val="00237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000" b="0" kern="1200">
                          <a:solidFill>
                            <a:schemeClr val="dk1"/>
                          </a:solidFill>
                          <a:effectLst/>
                          <a:latin typeface="+mn-lt"/>
                          <a:ea typeface="+mn-ea"/>
                          <a:cs typeface="+mn-cs"/>
                        </a:rPr>
                        <a:t>Advent Health: Adventist Bolingbrook Hospital, Adventist Hinsdale Hospital, Adventist Glen Oaks Hospital, Adventist La Grange Memorial Hospital, Alexian Brothers Health System (Ascension): St. Alexius Medical Center, Alexian Brothers Medical Center, Community First Healthcare: Community First Medical Center, Duly Health and Care (Formerly DuPage Medical Group), Northshore University Health System: Edward Hospital, Elmhurst Memorial Hospital, Northwest Community Hospital, Northshore Evanston Hospital, Northshore Glenbrook Hospital, Northshore Highland Park Hospital, Northshore Skokie Hospital, Swedish Covenant Hospital, Presence Health (Ascension): Presence Holy Family Medical Center, Presence Resurrection Medical Center, Presence Saint Francis Hospital, Presence Saint Joseph Hospital Chicago, Presence Saint Joseph Hospital Elgin, Presence Saint Joseph Medical Center, Presence Saints Mary and Elizabeth Medical Center, Presence St. Mary's Hospital, Presence Saint Mercy Medical Center, Silver Cross Hospital, Pipeline Health: Louis A Weiss Memorial Hospital, West Suburban Medical Center, Sinai Health System: Holy Cross Hospital, Mount Sinai Hospital Medical Center, South Shore Hospital Illinois: St. Anthony Hospital, St. Bernard Hospital, Thorek Hospital Medical Center: Methodist Hospital of Chicago, Thorek Memorial Hospital, Vista Health: Vista Medical Center East</a:t>
                      </a:r>
                    </a:p>
                  </a:txBody>
                  <a:tcPr marL="45720" marR="45720" anchor="ctr">
                    <a:lnL w="12700" cmpd="sng">
                      <a:noFill/>
                    </a:lnL>
                    <a:lnR w="12700" cmpd="sng">
                      <a:noFill/>
                    </a:lnR>
                    <a:lnT w="12700" cmpd="sng">
                      <a:noFill/>
                    </a:lnT>
                    <a:lnB w="6350" cap="flat" cmpd="sng" algn="ctr">
                      <a:solidFill>
                        <a:srgbClr val="00237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99594359"/>
                  </a:ext>
                </a:extLst>
              </a:tr>
              <a:tr h="469391">
                <a:tc>
                  <a:txBody>
                    <a:bodyPr/>
                    <a:lstStyle/>
                    <a:p>
                      <a:pPr marL="0" marR="0" lvl="0" indent="0" algn="l" defTabSz="914377" rtl="0" eaLnBrk="1" fontAlgn="b" latinLnBrk="0" hangingPunct="1">
                        <a:lnSpc>
                          <a:spcPct val="100000"/>
                        </a:lnSpc>
                        <a:spcBef>
                          <a:spcPts val="0"/>
                        </a:spcBef>
                        <a:spcAft>
                          <a:spcPts val="0"/>
                        </a:spcAft>
                        <a:buClrTx/>
                        <a:buSzTx/>
                        <a:buFontTx/>
                        <a:buNone/>
                        <a:tabLst/>
                        <a:defRPr/>
                      </a:pPr>
                      <a:r>
                        <a:rPr lang="en-US" sz="1000" b="1" u="none" strike="noStrike">
                          <a:effectLst/>
                          <a:latin typeface="+mn-lt"/>
                        </a:rPr>
                        <a:t>Springfield</a:t>
                      </a:r>
                      <a:endParaRPr lang="en-US" sz="1000" b="1" i="0" u="none" strike="noStrike">
                        <a:solidFill>
                          <a:srgbClr val="4E3B4E"/>
                        </a:solidFill>
                        <a:effectLst/>
                        <a:latin typeface="+mn-lt"/>
                      </a:endParaRPr>
                    </a:p>
                  </a:txBody>
                  <a:tcPr marL="45720" marR="45720" anchor="ctr">
                    <a:lnL w="12700" cmpd="sng">
                      <a:noFill/>
                    </a:lnL>
                    <a:lnR w="12700" cmpd="sng">
                      <a:noFill/>
                    </a:lnR>
                    <a:lnT w="6350" cap="flat" cmpd="sng" algn="ctr">
                      <a:solidFill>
                        <a:srgbClr val="002377"/>
                      </a:solidFill>
                      <a:prstDash val="solid"/>
                      <a:round/>
                      <a:headEnd type="none" w="med" len="med"/>
                      <a:tailEnd type="none" w="med" len="med"/>
                    </a:lnT>
                    <a:lnB w="6350" cap="flat" cmpd="sng" algn="ctr">
                      <a:solidFill>
                        <a:srgbClr val="00237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eaLnBrk="1" fontAlgn="b" latinLnBrk="0" hangingPunct="1">
                        <a:lnSpc>
                          <a:spcPct val="100000"/>
                        </a:lnSpc>
                        <a:spcBef>
                          <a:spcPts val="0"/>
                        </a:spcBef>
                        <a:spcAft>
                          <a:spcPts val="0"/>
                        </a:spcAft>
                        <a:buClrTx/>
                        <a:buSzTx/>
                        <a:buFontTx/>
                        <a:buNone/>
                      </a:pPr>
                      <a:r>
                        <a:rPr lang="en-US" sz="1000" kern="1200">
                          <a:solidFill>
                            <a:schemeClr val="dk1"/>
                          </a:solidFill>
                          <a:effectLst/>
                          <a:latin typeface="+mn-lt"/>
                          <a:ea typeface="+mn-ea"/>
                          <a:cs typeface="+mn-cs"/>
                        </a:rPr>
                        <a:t>Macon, Sangamon, Shelby	</a:t>
                      </a:r>
                      <a:r>
                        <a:rPr lang="en-US" sz="1000">
                          <a:effectLst/>
                        </a:rPr>
                        <a:t> </a:t>
                      </a:r>
                      <a:endParaRPr lang="en-US" sz="1000" kern="1200">
                        <a:solidFill>
                          <a:schemeClr val="dk1"/>
                        </a:solidFill>
                        <a:effectLst/>
                        <a:latin typeface="+mn-lt"/>
                        <a:ea typeface="+mn-ea"/>
                        <a:cs typeface="+mn-cs"/>
                      </a:endParaRPr>
                    </a:p>
                  </a:txBody>
                  <a:tcPr marL="45720" marR="45720" anchor="ctr">
                    <a:lnL w="12700" cmpd="sng">
                      <a:noFill/>
                    </a:lnL>
                    <a:lnR w="12700" cmpd="sng">
                      <a:noFill/>
                    </a:lnR>
                    <a:lnT w="6350" cap="flat" cmpd="sng" algn="ctr">
                      <a:solidFill>
                        <a:srgbClr val="002377"/>
                      </a:solidFill>
                      <a:prstDash val="solid"/>
                      <a:round/>
                      <a:headEnd type="none" w="med" len="med"/>
                      <a:tailEnd type="none" w="med" len="med"/>
                    </a:lnT>
                    <a:lnB w="6350" cap="flat" cmpd="sng" algn="ctr">
                      <a:solidFill>
                        <a:srgbClr val="00237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000" b="0" kern="1200">
                          <a:solidFill>
                            <a:schemeClr val="dk1"/>
                          </a:solidFill>
                          <a:effectLst/>
                          <a:latin typeface="+mn-lt"/>
                          <a:ea typeface="+mn-ea"/>
                          <a:cs typeface="+mn-cs"/>
                        </a:rPr>
                        <a:t>Hospital Sisters Health System: Good Shepherd Hospital, </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1000" b="0" kern="1200">
                          <a:solidFill>
                            <a:schemeClr val="dk1"/>
                          </a:solidFill>
                          <a:effectLst/>
                          <a:latin typeface="+mn-lt"/>
                          <a:ea typeface="+mn-ea"/>
                          <a:cs typeface="+mn-cs"/>
                        </a:rPr>
                        <a:t>St. John's Hospital, St. Mary's Hospital</a:t>
                      </a:r>
                    </a:p>
                  </a:txBody>
                  <a:tcPr marL="45720" marR="45720" anchor="ctr">
                    <a:lnL w="12700" cmpd="sng">
                      <a:noFill/>
                    </a:lnL>
                    <a:lnR w="12700" cmpd="sng">
                      <a:noFill/>
                    </a:lnR>
                    <a:lnT w="6350" cap="flat" cmpd="sng" algn="ctr">
                      <a:solidFill>
                        <a:srgbClr val="002377"/>
                      </a:solidFill>
                      <a:prstDash val="solid"/>
                      <a:round/>
                      <a:headEnd type="none" w="med" len="med"/>
                      <a:tailEnd type="none" w="med" len="med"/>
                    </a:lnT>
                    <a:lnB w="6350" cap="flat" cmpd="sng" algn="ctr">
                      <a:solidFill>
                        <a:srgbClr val="00237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86092440"/>
                  </a:ext>
                </a:extLst>
              </a:tr>
              <a:tr h="469391">
                <a:tc>
                  <a:txBody>
                    <a:bodyPr/>
                    <a:lstStyle/>
                    <a:p>
                      <a:pPr marL="0" marR="0" lvl="0" indent="0" algn="l" defTabSz="914377" rtl="0" eaLnBrk="1" fontAlgn="b" latinLnBrk="0" hangingPunct="1">
                        <a:lnSpc>
                          <a:spcPct val="100000"/>
                        </a:lnSpc>
                        <a:spcBef>
                          <a:spcPts val="0"/>
                        </a:spcBef>
                        <a:spcAft>
                          <a:spcPts val="0"/>
                        </a:spcAft>
                        <a:buClrTx/>
                        <a:buSzTx/>
                        <a:buFontTx/>
                        <a:buNone/>
                        <a:tabLst/>
                        <a:defRPr/>
                      </a:pPr>
                      <a:r>
                        <a:rPr lang="en-US" sz="1000" b="1" u="none" strike="noStrike">
                          <a:effectLst/>
                          <a:latin typeface="+mn-lt"/>
                        </a:rPr>
                        <a:t>St. Louis (MO-IL) (Belleville)</a:t>
                      </a:r>
                      <a:endParaRPr lang="en-US" sz="1000" b="1" i="0" u="none" strike="noStrike">
                        <a:solidFill>
                          <a:srgbClr val="4E3B4E"/>
                        </a:solidFill>
                        <a:effectLst/>
                        <a:latin typeface="+mn-lt"/>
                      </a:endParaRPr>
                    </a:p>
                  </a:txBody>
                  <a:tcPr marL="45720" marR="45720" anchor="ctr">
                    <a:lnL w="12700" cmpd="sng">
                      <a:noFill/>
                    </a:lnL>
                    <a:lnR w="12700" cmpd="sng">
                      <a:noFill/>
                    </a:lnR>
                    <a:lnT w="6350" cap="flat" cmpd="sng" algn="ctr">
                      <a:solidFill>
                        <a:srgbClr val="002377"/>
                      </a:solidFill>
                      <a:prstDash val="solid"/>
                      <a:round/>
                      <a:headEnd type="none" w="med" len="med"/>
                      <a:tailEnd type="none" w="med" len="med"/>
                    </a:lnT>
                    <a:lnB w="12700" cap="flat" cmpd="sng" algn="ctr">
                      <a:solidFill>
                        <a:srgbClr val="00237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377" rtl="0" eaLnBrk="1" fontAlgn="b" latinLnBrk="0" hangingPunct="1">
                        <a:lnSpc>
                          <a:spcPct val="100000"/>
                        </a:lnSpc>
                        <a:spcBef>
                          <a:spcPts val="0"/>
                        </a:spcBef>
                        <a:spcAft>
                          <a:spcPts val="0"/>
                        </a:spcAft>
                        <a:buClrTx/>
                        <a:buSzTx/>
                        <a:buFontTx/>
                        <a:buNone/>
                        <a:tabLst/>
                        <a:defRPr/>
                      </a:pPr>
                      <a:r>
                        <a:rPr lang="en-US" sz="1000" kern="1200">
                          <a:solidFill>
                            <a:schemeClr val="dk1"/>
                          </a:solidFill>
                          <a:effectLst/>
                          <a:latin typeface="+mn-lt"/>
                          <a:ea typeface="+mn-ea"/>
                          <a:cs typeface="+mn-cs"/>
                        </a:rPr>
                        <a:t>Madison, </a:t>
                      </a:r>
                      <a:br>
                        <a:rPr lang="en-US" sz="1000" kern="1200">
                          <a:solidFill>
                            <a:schemeClr val="dk1"/>
                          </a:solidFill>
                          <a:effectLst/>
                          <a:latin typeface="+mn-lt"/>
                          <a:ea typeface="+mn-ea"/>
                          <a:cs typeface="+mn-cs"/>
                        </a:rPr>
                      </a:br>
                      <a:r>
                        <a:rPr lang="en-US" sz="1000" kern="1200">
                          <a:solidFill>
                            <a:schemeClr val="dk1"/>
                          </a:solidFill>
                          <a:effectLst/>
                          <a:latin typeface="+mn-lt"/>
                          <a:ea typeface="+mn-ea"/>
                          <a:cs typeface="+mn-cs"/>
                        </a:rPr>
                        <a:t>Saint Clair, Monroe, </a:t>
                      </a:r>
                    </a:p>
                    <a:p>
                      <a:pPr marL="0" marR="0" lvl="0" indent="0" algn="l" defTabSz="914377" rtl="0" eaLnBrk="1" fontAlgn="b" latinLnBrk="0" hangingPunct="1">
                        <a:lnSpc>
                          <a:spcPct val="100000"/>
                        </a:lnSpc>
                        <a:spcBef>
                          <a:spcPts val="0"/>
                        </a:spcBef>
                        <a:spcAft>
                          <a:spcPts val="0"/>
                        </a:spcAft>
                        <a:buClrTx/>
                        <a:buSzTx/>
                        <a:buFontTx/>
                        <a:buNone/>
                        <a:tabLst/>
                        <a:defRPr/>
                      </a:pPr>
                      <a:r>
                        <a:rPr lang="en-US" sz="1000" kern="1200">
                          <a:solidFill>
                            <a:schemeClr val="dk1"/>
                          </a:solidFill>
                          <a:effectLst/>
                          <a:latin typeface="+mn-lt"/>
                          <a:ea typeface="+mn-ea"/>
                          <a:cs typeface="+mn-cs"/>
                        </a:rPr>
                        <a:t>St. Charles, St. Louis County, St. Louis City, Jefferson, </a:t>
                      </a:r>
                    </a:p>
                    <a:p>
                      <a:pPr marL="0" marR="0" lvl="0" indent="0" algn="l" defTabSz="914377" rtl="0" eaLnBrk="1" fontAlgn="b" latinLnBrk="0" hangingPunct="1">
                        <a:lnSpc>
                          <a:spcPct val="100000"/>
                        </a:lnSpc>
                        <a:spcBef>
                          <a:spcPts val="0"/>
                        </a:spcBef>
                        <a:spcAft>
                          <a:spcPts val="0"/>
                        </a:spcAft>
                        <a:buClrTx/>
                        <a:buSzTx/>
                        <a:buFontTx/>
                        <a:buNone/>
                        <a:tabLst/>
                        <a:defRPr/>
                      </a:pPr>
                      <a:r>
                        <a:rPr lang="en-US" sz="1000" kern="1200">
                          <a:solidFill>
                            <a:schemeClr val="dk1"/>
                          </a:solidFill>
                          <a:effectLst/>
                          <a:latin typeface="+mn-lt"/>
                          <a:ea typeface="+mn-ea"/>
                          <a:cs typeface="+mn-cs"/>
                        </a:rPr>
                        <a:t>Ste. Genevieve	</a:t>
                      </a:r>
                      <a:r>
                        <a:rPr lang="en-US" sz="1000">
                          <a:effectLst/>
                        </a:rPr>
                        <a:t> </a:t>
                      </a:r>
                      <a:endParaRPr lang="en-US" sz="1000" kern="1200">
                        <a:solidFill>
                          <a:schemeClr val="dk1"/>
                        </a:solidFill>
                        <a:effectLst/>
                        <a:latin typeface="+mn-lt"/>
                        <a:ea typeface="+mn-ea"/>
                        <a:cs typeface="+mn-cs"/>
                      </a:endParaRPr>
                    </a:p>
                  </a:txBody>
                  <a:tcPr marL="45720" marR="45720" anchor="ctr">
                    <a:lnL w="12700" cmpd="sng">
                      <a:noFill/>
                    </a:lnL>
                    <a:lnR w="12700" cmpd="sng">
                      <a:noFill/>
                    </a:lnR>
                    <a:lnT w="6350" cap="flat" cmpd="sng" algn="ctr">
                      <a:solidFill>
                        <a:srgbClr val="002377"/>
                      </a:solidFill>
                      <a:prstDash val="solid"/>
                      <a:round/>
                      <a:headEnd type="none" w="med" len="med"/>
                      <a:tailEnd type="none" w="med" len="med"/>
                    </a:lnT>
                    <a:lnB w="12700" cap="flat" cmpd="sng" algn="ctr">
                      <a:solidFill>
                        <a:srgbClr val="002377"/>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000" b="0" kern="1200">
                          <a:solidFill>
                            <a:schemeClr val="dk1"/>
                          </a:solidFill>
                          <a:effectLst/>
                          <a:latin typeface="+mn-lt"/>
                          <a:ea typeface="+mn-ea"/>
                          <a:cs typeface="+mn-cs"/>
                        </a:rPr>
                        <a:t>Hospital Sisters Health System: St. Elizabeth Hospital, St. John's Hospital, Mercy Health System St. Louis: Mercy Hospital St. Louis, </a:t>
                      </a:r>
                      <a:r>
                        <a:rPr kumimoji="0" lang="en-US" sz="1000" b="0" i="0" u="none" strike="noStrike" kern="1200" cap="none" spc="0" normalizeH="0" baseline="0" noProof="0">
                          <a:ln>
                            <a:noFill/>
                          </a:ln>
                          <a:solidFill>
                            <a:srgbClr val="002477"/>
                          </a:solidFill>
                          <a:effectLst/>
                          <a:uLnTx/>
                          <a:uFillTx/>
                          <a:latin typeface="+mn-lt"/>
                          <a:ea typeface="+mn-ea"/>
                          <a:cs typeface="+mn-cs"/>
                        </a:rPr>
                        <a:t>Mercy Hospital Jefferson,</a:t>
                      </a:r>
                      <a:r>
                        <a:rPr lang="en-US" sz="1000" b="0" kern="1200">
                          <a:solidFill>
                            <a:schemeClr val="dk1"/>
                          </a:solidFill>
                          <a:effectLst/>
                          <a:latin typeface="+mn-lt"/>
                          <a:ea typeface="+mn-ea"/>
                          <a:cs typeface="+mn-cs"/>
                        </a:rPr>
                        <a:t> Mercy Hospital South, Mercy Rehabilitation Hospital of St. Louis, St. Luke's Hospital - Des Peres, Esse Physicians</a:t>
                      </a:r>
                    </a:p>
                  </a:txBody>
                  <a:tcPr marL="45720" marR="45720" anchor="ctr">
                    <a:lnL w="12700" cmpd="sng">
                      <a:noFill/>
                    </a:lnL>
                    <a:lnR w="12700" cmpd="sng">
                      <a:noFill/>
                    </a:lnR>
                    <a:lnT w="6350" cap="flat" cmpd="sng" algn="ctr">
                      <a:solidFill>
                        <a:srgbClr val="002377"/>
                      </a:solidFill>
                      <a:prstDash val="solid"/>
                      <a:round/>
                      <a:headEnd type="none" w="med" len="med"/>
                      <a:tailEnd type="none" w="med" len="med"/>
                    </a:lnT>
                    <a:lnB w="12700" cap="flat" cmpd="sng" algn="ctr">
                      <a:solidFill>
                        <a:srgbClr val="002377"/>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9295419"/>
                  </a:ext>
                </a:extLst>
              </a:tr>
            </a:tbl>
          </a:graphicData>
        </a:graphic>
      </p:graphicFrame>
      <p:grpSp>
        <p:nvGrpSpPr>
          <p:cNvPr id="11" name="Group 10">
            <a:extLst>
              <a:ext uri="{FF2B5EF4-FFF2-40B4-BE49-F238E27FC236}">
                <a16:creationId xmlns:a16="http://schemas.microsoft.com/office/drawing/2014/main" id="{416D296C-DFBF-499A-909E-7197E7ADE0D6}"/>
              </a:ext>
            </a:extLst>
          </p:cNvPr>
          <p:cNvGrpSpPr/>
          <p:nvPr/>
        </p:nvGrpSpPr>
        <p:grpSpPr>
          <a:xfrm>
            <a:off x="259318" y="1237125"/>
            <a:ext cx="4444884" cy="4497366"/>
            <a:chOff x="328474" y="1201794"/>
            <a:chExt cx="3524435" cy="3818345"/>
          </a:xfrm>
        </p:grpSpPr>
        <mc:AlternateContent xmlns:mc="http://schemas.openxmlformats.org/markup-compatibility/2006" xmlns:cx4="http://schemas.microsoft.com/office/drawing/2016/5/10/chartex">
          <mc:Choice Requires="cx4">
            <p:graphicFrame>
              <p:nvGraphicFramePr>
                <p:cNvPr id="5" name="Chart 4">
                  <a:extLst>
                    <a:ext uri="{FF2B5EF4-FFF2-40B4-BE49-F238E27FC236}">
                      <a16:creationId xmlns:a16="http://schemas.microsoft.com/office/drawing/2014/main" id="{20243C2C-6754-EA8F-365F-E946CC5F22A4}"/>
                    </a:ext>
                  </a:extLst>
                </p:cNvPr>
                <p:cNvGraphicFramePr/>
                <p:nvPr/>
              </p:nvGraphicFramePr>
              <p:xfrm>
                <a:off x="328474" y="1201794"/>
                <a:ext cx="3524435" cy="3818345"/>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5" name="Chart 4">
                  <a:extLst>
                    <a:ext uri="{FF2B5EF4-FFF2-40B4-BE49-F238E27FC236}">
                      <a16:creationId xmlns:a16="http://schemas.microsoft.com/office/drawing/2014/main" id="{20243C2C-6754-EA8F-365F-E946CC5F22A4}"/>
                    </a:ext>
                  </a:extLst>
                </p:cNvPr>
                <p:cNvPicPr>
                  <a:picLocks noGrp="1" noRot="1" noChangeAspect="1" noMove="1" noResize="1" noEditPoints="1" noAdjustHandles="1" noChangeArrowheads="1" noChangeShapeType="1"/>
                </p:cNvPicPr>
                <p:nvPr/>
              </p:nvPicPr>
              <p:blipFill>
                <a:blip r:embed="rId4"/>
                <a:stretch>
                  <a:fillRect/>
                </a:stretch>
              </p:blipFill>
              <p:spPr>
                <a:xfrm>
                  <a:off x="259318" y="1237125"/>
                  <a:ext cx="4444884" cy="4497366"/>
                </a:xfrm>
                <a:prstGeom prst="rect">
                  <a:avLst/>
                </a:prstGeom>
              </p:spPr>
            </p:pic>
          </mc:Fallback>
        </mc:AlternateContent>
        <p:sp>
          <p:nvSpPr>
            <p:cNvPr id="4" name="Rectangle 3">
              <a:extLst>
                <a:ext uri="{FF2B5EF4-FFF2-40B4-BE49-F238E27FC236}">
                  <a16:creationId xmlns:a16="http://schemas.microsoft.com/office/drawing/2014/main" id="{2644DF01-CE23-48DB-9392-F44394DF5375}"/>
                </a:ext>
              </a:extLst>
            </p:cNvPr>
            <p:cNvSpPr/>
            <p:nvPr/>
          </p:nvSpPr>
          <p:spPr>
            <a:xfrm>
              <a:off x="2608004" y="4689633"/>
              <a:ext cx="1244905" cy="330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16" name="TextBox 15">
            <a:extLst>
              <a:ext uri="{FF2B5EF4-FFF2-40B4-BE49-F238E27FC236}">
                <a16:creationId xmlns:a16="http://schemas.microsoft.com/office/drawing/2014/main" id="{7F3501FE-9704-4E84-976D-599021D25E57}"/>
              </a:ext>
            </a:extLst>
          </p:cNvPr>
          <p:cNvSpPr txBox="1"/>
          <p:nvPr/>
        </p:nvSpPr>
        <p:spPr>
          <a:xfrm>
            <a:off x="5672140" y="6534806"/>
            <a:ext cx="12025675" cy="230832"/>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242424"/>
                </a:solidFill>
                <a:effectLst/>
                <a:uLnTx/>
                <a:uFillTx/>
                <a:latin typeface="-apple-system"/>
                <a:ea typeface="+mn-ea"/>
                <a:cs typeface="+mn-cs"/>
              </a:rPr>
              <a:t>The information described is confidential and proprietary. Plan and provider network information may be subject to change.</a:t>
            </a:r>
            <a:endParaRPr kumimoji="0" lang="en-US" sz="900" b="0" i="0" u="none" strike="noStrike" kern="1200" cap="none" spc="0" normalizeH="0" baseline="0" noProof="0">
              <a:ln>
                <a:noFill/>
              </a:ln>
              <a:solidFill>
                <a:srgbClr val="002477"/>
              </a:solidFill>
              <a:effectLst/>
              <a:uLnTx/>
              <a:uFillTx/>
              <a:latin typeface="Arial" panose="020B0604020202020204"/>
              <a:ea typeface="+mn-ea"/>
              <a:cs typeface="+mn-cs"/>
            </a:endParaRPr>
          </a:p>
        </p:txBody>
      </p:sp>
      <mc:AlternateContent xmlns:mc="http://schemas.openxmlformats.org/markup-compatibility/2006" xmlns:cx4="http://schemas.microsoft.com/office/drawing/2016/5/10/chartex">
        <mc:Choice Requires="cx4">
          <p:graphicFrame>
            <p:nvGraphicFramePr>
              <p:cNvPr id="6" name="Chart 5">
                <a:extLst>
                  <a:ext uri="{FF2B5EF4-FFF2-40B4-BE49-F238E27FC236}">
                    <a16:creationId xmlns:a16="http://schemas.microsoft.com/office/drawing/2014/main" id="{0469611A-0E38-A8B0-F94C-4C98F227C3BC}"/>
                  </a:ext>
                </a:extLst>
              </p:cNvPr>
              <p:cNvGraphicFramePr/>
              <p:nvPr/>
            </p:nvGraphicFramePr>
            <p:xfrm>
              <a:off x="259318" y="1237125"/>
              <a:ext cx="4444884" cy="4497366"/>
            </p:xfrm>
            <a:graphic>
              <a:graphicData uri="http://schemas.microsoft.com/office/drawing/2014/chartex">
                <cx:chart xmlns:cx="http://schemas.microsoft.com/office/drawing/2014/chartex" xmlns:r="http://schemas.openxmlformats.org/officeDocument/2006/relationships" r:id="rId5"/>
              </a:graphicData>
            </a:graphic>
          </p:graphicFrame>
        </mc:Choice>
        <mc:Fallback xmlns="">
          <p:pic>
            <p:nvPicPr>
              <p:cNvPr id="6" name="Chart 5">
                <a:extLst>
                  <a:ext uri="{FF2B5EF4-FFF2-40B4-BE49-F238E27FC236}">
                    <a16:creationId xmlns:a16="http://schemas.microsoft.com/office/drawing/2014/main" id="{0469611A-0E38-A8B0-F94C-4C98F227C3BC}"/>
                  </a:ext>
                </a:extLst>
              </p:cNvPr>
              <p:cNvPicPr>
                <a:picLocks noGrp="1" noRot="1" noChangeAspect="1" noMove="1" noResize="1" noEditPoints="1" noAdjustHandles="1" noChangeArrowheads="1" noChangeShapeType="1"/>
              </p:cNvPicPr>
              <p:nvPr/>
            </p:nvPicPr>
            <p:blipFill>
              <a:blip r:embed="rId4"/>
              <a:stretch>
                <a:fillRect/>
              </a:stretch>
            </p:blipFill>
            <p:spPr>
              <a:xfrm>
                <a:off x="259318" y="1237125"/>
                <a:ext cx="4444884" cy="4497366"/>
              </a:xfrm>
              <a:prstGeom prst="rect">
                <a:avLst/>
              </a:prstGeom>
            </p:spPr>
          </p:pic>
        </mc:Fallback>
      </mc:AlternateContent>
    </p:spTree>
    <p:extLst>
      <p:ext uri="{BB962C8B-B14F-4D97-AF65-F5344CB8AC3E}">
        <p14:creationId xmlns:p14="http://schemas.microsoft.com/office/powerpoint/2010/main" val="119119404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03509-145B-4445-97EA-967D7595FDD2}"/>
              </a:ext>
            </a:extLst>
          </p:cNvPr>
          <p:cNvSpPr>
            <a:spLocks noGrp="1"/>
          </p:cNvSpPr>
          <p:nvPr>
            <p:ph type="ctrTitle"/>
          </p:nvPr>
        </p:nvSpPr>
        <p:spPr/>
        <p:txBody>
          <a:bodyPr/>
          <a:lstStyle/>
          <a:p>
            <a:r>
              <a:rPr lang="en-US" sz="5050" dirty="0"/>
              <a:t>Product</a:t>
            </a:r>
            <a:endParaRPr lang="en-US" dirty="0"/>
          </a:p>
        </p:txBody>
      </p:sp>
    </p:spTree>
    <p:extLst>
      <p:ext uri="{BB962C8B-B14F-4D97-AF65-F5344CB8AC3E}">
        <p14:creationId xmlns:p14="http://schemas.microsoft.com/office/powerpoint/2010/main" val="2391907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C425A20-0435-6145-AE74-E07753279196}"/>
              </a:ext>
            </a:extLst>
          </p:cNvPr>
          <p:cNvSpPr>
            <a:spLocks noGrp="1"/>
          </p:cNvSpPr>
          <p:nvPr>
            <p:ph type="title"/>
          </p:nvPr>
        </p:nvSpPr>
        <p:spPr/>
        <p:txBody>
          <a:bodyPr/>
          <a:lstStyle/>
          <a:p>
            <a:r>
              <a:rPr lang="en-US"/>
              <a:t>Product Families</a:t>
            </a:r>
          </a:p>
        </p:txBody>
      </p:sp>
      <p:sp>
        <p:nvSpPr>
          <p:cNvPr id="9" name="Slide Number Placeholder 8">
            <a:extLst>
              <a:ext uri="{FF2B5EF4-FFF2-40B4-BE49-F238E27FC236}">
                <a16:creationId xmlns:a16="http://schemas.microsoft.com/office/drawing/2014/main" id="{4FA30B0A-B4AD-3945-BCD5-2E3079E97454}"/>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0F9BDA0-AF0E-4BA8-B742-3B9C92A3E6FE}" type="slidenum">
              <a:rPr kumimoji="0" lang="en-US" sz="1067" b="0" i="0" u="none" strike="noStrike" kern="1200" cap="none" spc="0" normalizeH="0" baseline="0" noProof="0" smtClean="0">
                <a:ln>
                  <a:noFill/>
                </a:ln>
                <a:solidFill>
                  <a:srgbClr val="002477"/>
                </a:solidFill>
                <a:effectLst/>
                <a:uLnTx/>
                <a:uFillTx/>
                <a:latin typeface="Arial" panose="020B0604020202020204" pitchFamily="34" charset="0"/>
                <a:ea typeface="+mn-ea"/>
                <a:cs typeface="Arial" panose="020B0604020202020204" pitchFamily="34" charset="0"/>
              </a:rPr>
              <a:pPr marL="0" marR="0" lvl="0" indent="0" algn="r" defTabSz="914377" rtl="0" eaLnBrk="1" fontAlgn="auto" latinLnBrk="0" hangingPunct="1">
                <a:lnSpc>
                  <a:spcPct val="100000"/>
                </a:lnSpc>
                <a:spcBef>
                  <a:spcPts val="0"/>
                </a:spcBef>
                <a:spcAft>
                  <a:spcPts val="0"/>
                </a:spcAft>
                <a:buClrTx/>
                <a:buSzTx/>
                <a:buFontTx/>
                <a:buNone/>
                <a:tabLst/>
                <a:defRPr/>
              </a:pPr>
              <a:t>16</a:t>
            </a:fld>
            <a:endParaRPr kumimoji="0" lang="en-US" sz="1067" b="0" i="0" u="none" strike="noStrike" kern="1200" cap="none" spc="0" normalizeH="0" baseline="0" noProof="0">
              <a:ln>
                <a:noFill/>
              </a:ln>
              <a:solidFill>
                <a:srgbClr val="002477"/>
              </a:solidFill>
              <a:effectLst/>
              <a:uLnTx/>
              <a:uFillTx/>
              <a:latin typeface="Arial" panose="020B0604020202020204" pitchFamily="34" charset="0"/>
              <a:ea typeface="+mn-ea"/>
              <a:cs typeface="Arial" panose="020B0604020202020204" pitchFamily="34" charset="0"/>
            </a:endParaRPr>
          </a:p>
        </p:txBody>
      </p:sp>
      <p:sp>
        <p:nvSpPr>
          <p:cNvPr id="4" name="Content Placeholder 3">
            <a:extLst>
              <a:ext uri="{FF2B5EF4-FFF2-40B4-BE49-F238E27FC236}">
                <a16:creationId xmlns:a16="http://schemas.microsoft.com/office/drawing/2014/main" id="{0014D97D-0BD5-6447-AC59-390EC2EC77C8}"/>
              </a:ext>
            </a:extLst>
          </p:cNvPr>
          <p:cNvSpPr>
            <a:spLocks noGrp="1"/>
          </p:cNvSpPr>
          <p:nvPr>
            <p:ph type="body" sz="quarter" idx="13"/>
          </p:nvPr>
        </p:nvSpPr>
        <p:spPr>
          <a:xfrm>
            <a:off x="549775" y="1707723"/>
            <a:ext cx="1399904" cy="352568"/>
          </a:xfrm>
        </p:spPr>
        <p:txBody>
          <a:bodyPr/>
          <a:lstStyle/>
          <a:p>
            <a:pPr marL="0" indent="0">
              <a:buNone/>
            </a:pPr>
            <a:r>
              <a:rPr lang="en-US" b="1"/>
              <a:t>Essential</a:t>
            </a:r>
          </a:p>
        </p:txBody>
      </p:sp>
      <p:sp>
        <p:nvSpPr>
          <p:cNvPr id="13" name="Rectangle 12">
            <a:extLst>
              <a:ext uri="{FF2B5EF4-FFF2-40B4-BE49-F238E27FC236}">
                <a16:creationId xmlns:a16="http://schemas.microsoft.com/office/drawing/2014/main" id="{55A881D6-F1C6-D645-9893-2DB836D863BE}"/>
              </a:ext>
            </a:extLst>
          </p:cNvPr>
          <p:cNvSpPr/>
          <p:nvPr/>
        </p:nvSpPr>
        <p:spPr>
          <a:xfrm>
            <a:off x="549775" y="3691686"/>
            <a:ext cx="868715" cy="294688"/>
          </a:xfrm>
          <a:prstGeom prst="rect">
            <a:avLst/>
          </a:prstGeom>
        </p:spPr>
        <p:txBody>
          <a:bodyPr vert="horz" lIns="91440" tIns="45720" rIns="91440" bIns="45720" rtlCol="0">
            <a:noAutofit/>
          </a:bodyPr>
          <a:lstStyle/>
          <a:p>
            <a:pPr marL="0" marR="0" lvl="0" indent="0" algn="l" defTabSz="914377" rtl="0" eaLnBrk="1" fontAlgn="auto" latinLnBrk="0" hangingPunct="1">
              <a:lnSpc>
                <a:spcPct val="90000"/>
              </a:lnSpc>
              <a:spcBef>
                <a:spcPts val="400"/>
              </a:spcBef>
              <a:spcAft>
                <a:spcPts val="800"/>
              </a:spcAft>
              <a:buClr>
                <a:srgbClr val="002477"/>
              </a:buClr>
              <a:buSzTx/>
              <a:buFontTx/>
              <a:buNone/>
              <a:tabLst/>
              <a:defRPr/>
            </a:pPr>
            <a:r>
              <a:rPr kumimoji="0" lang="en-US" sz="1900" b="1" i="0" u="none" strike="noStrike" kern="1200" cap="none" spc="0" normalizeH="0" baseline="0" noProof="0">
                <a:ln>
                  <a:noFill/>
                </a:ln>
                <a:solidFill>
                  <a:srgbClr val="002477"/>
                </a:solidFill>
                <a:effectLst/>
                <a:uLnTx/>
                <a:uFillTx/>
                <a:latin typeface="Arial" panose="020B0604020202020204"/>
                <a:ea typeface="+mn-ea"/>
                <a:cs typeface="Arial" panose="020B0604020202020204" pitchFamily="34" charset="0"/>
              </a:rPr>
              <a:t>Value</a:t>
            </a:r>
          </a:p>
        </p:txBody>
      </p:sp>
      <p:sp>
        <p:nvSpPr>
          <p:cNvPr id="14" name="Rectangle 13">
            <a:extLst>
              <a:ext uri="{FF2B5EF4-FFF2-40B4-BE49-F238E27FC236}">
                <a16:creationId xmlns:a16="http://schemas.microsoft.com/office/drawing/2014/main" id="{059E8B6D-7D6E-554C-AE86-0AF1AD45EE93}"/>
              </a:ext>
            </a:extLst>
          </p:cNvPr>
          <p:cNvSpPr/>
          <p:nvPr/>
        </p:nvSpPr>
        <p:spPr>
          <a:xfrm>
            <a:off x="549775" y="2636781"/>
            <a:ext cx="1490956" cy="4210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2477"/>
                </a:solidFill>
                <a:effectLst/>
                <a:uLnTx/>
                <a:uFillTx/>
                <a:latin typeface="Arial"/>
                <a:ea typeface="+mn-ea"/>
                <a:cs typeface="+mn-cs"/>
              </a:rPr>
              <a:t>Virtual First </a:t>
            </a:r>
          </a:p>
        </p:txBody>
      </p:sp>
      <p:sp>
        <p:nvSpPr>
          <p:cNvPr id="15" name="Rectangle 14">
            <a:extLst>
              <a:ext uri="{FF2B5EF4-FFF2-40B4-BE49-F238E27FC236}">
                <a16:creationId xmlns:a16="http://schemas.microsoft.com/office/drawing/2014/main" id="{DDCF4011-97D0-524B-9C0A-F8F4044C6F9D}"/>
              </a:ext>
            </a:extLst>
          </p:cNvPr>
          <p:cNvSpPr/>
          <p:nvPr/>
        </p:nvSpPr>
        <p:spPr>
          <a:xfrm>
            <a:off x="549775" y="4678026"/>
            <a:ext cx="1718674" cy="3949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srgbClr val="002477"/>
                </a:solidFill>
                <a:effectLst/>
                <a:uLnTx/>
                <a:uFillTx/>
                <a:latin typeface="Arial" panose="020B0604020202020204"/>
                <a:ea typeface="+mn-ea"/>
                <a:cs typeface="Arial" panose="020B0604020202020204" pitchFamily="34" charset="0"/>
              </a:rPr>
              <a:t>Advantage</a:t>
            </a:r>
          </a:p>
        </p:txBody>
      </p:sp>
      <p:grpSp>
        <p:nvGrpSpPr>
          <p:cNvPr id="20" name="Group 19">
            <a:extLst>
              <a:ext uri="{FF2B5EF4-FFF2-40B4-BE49-F238E27FC236}">
                <a16:creationId xmlns:a16="http://schemas.microsoft.com/office/drawing/2014/main" id="{5614F9C2-948C-9043-ADFC-46ED77E21C0B}"/>
              </a:ext>
            </a:extLst>
          </p:cNvPr>
          <p:cNvGrpSpPr/>
          <p:nvPr/>
        </p:nvGrpSpPr>
        <p:grpSpPr>
          <a:xfrm>
            <a:off x="7121230" y="1655406"/>
            <a:ext cx="1482316" cy="457202"/>
            <a:chOff x="6773519" y="2272769"/>
            <a:chExt cx="1040623" cy="320967"/>
          </a:xfrm>
          <a:solidFill>
            <a:schemeClr val="accent2"/>
          </a:solidFill>
        </p:grpSpPr>
        <p:sp>
          <p:nvSpPr>
            <p:cNvPr id="21" name="Oval 20">
              <a:extLst>
                <a:ext uri="{FF2B5EF4-FFF2-40B4-BE49-F238E27FC236}">
                  <a16:creationId xmlns:a16="http://schemas.microsoft.com/office/drawing/2014/main" id="{4C40F365-2399-A84D-AFE4-03D9C0E3AA89}"/>
                </a:ext>
              </a:extLst>
            </p:cNvPr>
            <p:cNvSpPr/>
            <p:nvPr/>
          </p:nvSpPr>
          <p:spPr>
            <a:xfrm>
              <a:off x="6773519" y="2272770"/>
              <a:ext cx="320966" cy="32096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B</a:t>
              </a:r>
            </a:p>
          </p:txBody>
        </p:sp>
        <p:sp>
          <p:nvSpPr>
            <p:cNvPr id="22" name="Oval 21">
              <a:extLst>
                <a:ext uri="{FF2B5EF4-FFF2-40B4-BE49-F238E27FC236}">
                  <a16:creationId xmlns:a16="http://schemas.microsoft.com/office/drawing/2014/main" id="{47E004E1-A716-4248-9899-5085170FD4A0}"/>
                </a:ext>
              </a:extLst>
            </p:cNvPr>
            <p:cNvSpPr/>
            <p:nvPr/>
          </p:nvSpPr>
          <p:spPr>
            <a:xfrm>
              <a:off x="7133347" y="2272769"/>
              <a:ext cx="320966" cy="32096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S</a:t>
              </a:r>
            </a:p>
          </p:txBody>
        </p:sp>
        <p:sp>
          <p:nvSpPr>
            <p:cNvPr id="23" name="Oval 22">
              <a:extLst>
                <a:ext uri="{FF2B5EF4-FFF2-40B4-BE49-F238E27FC236}">
                  <a16:creationId xmlns:a16="http://schemas.microsoft.com/office/drawing/2014/main" id="{26D9F5AB-B84D-5E43-90B2-789C14FB9E29}"/>
                </a:ext>
              </a:extLst>
            </p:cNvPr>
            <p:cNvSpPr/>
            <p:nvPr/>
          </p:nvSpPr>
          <p:spPr>
            <a:xfrm>
              <a:off x="7493176" y="2272769"/>
              <a:ext cx="320966" cy="32096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G</a:t>
              </a:r>
            </a:p>
          </p:txBody>
        </p:sp>
      </p:grpSp>
      <p:cxnSp>
        <p:nvCxnSpPr>
          <p:cNvPr id="31" name="Straight Connector 30">
            <a:extLst>
              <a:ext uri="{FF2B5EF4-FFF2-40B4-BE49-F238E27FC236}">
                <a16:creationId xmlns:a16="http://schemas.microsoft.com/office/drawing/2014/main" id="{B847855C-90B7-B51D-0BC8-54E2F410EC94}"/>
              </a:ext>
            </a:extLst>
          </p:cNvPr>
          <p:cNvCxnSpPr>
            <a:cxnSpLocks/>
          </p:cNvCxnSpPr>
          <p:nvPr/>
        </p:nvCxnSpPr>
        <p:spPr>
          <a:xfrm>
            <a:off x="609600" y="2384387"/>
            <a:ext cx="8229600" cy="0"/>
          </a:xfrm>
          <a:prstGeom prst="line">
            <a:avLst/>
          </a:prstGeom>
          <a:ln w="9525">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6BF5579-019C-49B5-36EB-A59CE2F9641A}"/>
              </a:ext>
            </a:extLst>
          </p:cNvPr>
          <p:cNvCxnSpPr>
            <a:cxnSpLocks/>
          </p:cNvCxnSpPr>
          <p:nvPr/>
        </p:nvCxnSpPr>
        <p:spPr>
          <a:xfrm>
            <a:off x="609600" y="3362373"/>
            <a:ext cx="8229600" cy="0"/>
          </a:xfrm>
          <a:prstGeom prst="line">
            <a:avLst/>
          </a:prstGeom>
          <a:ln w="9525">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A842BD42-4CA6-1FB0-8F8B-5245B1515AF9}"/>
              </a:ext>
            </a:extLst>
          </p:cNvPr>
          <p:cNvCxnSpPr>
            <a:cxnSpLocks/>
          </p:cNvCxnSpPr>
          <p:nvPr/>
        </p:nvCxnSpPr>
        <p:spPr>
          <a:xfrm>
            <a:off x="609600" y="4340359"/>
            <a:ext cx="8229600" cy="0"/>
          </a:xfrm>
          <a:prstGeom prst="line">
            <a:avLst/>
          </a:prstGeom>
          <a:ln w="9525">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50B05F04-392D-74C2-7D18-DD663B1E8983}"/>
              </a:ext>
            </a:extLst>
          </p:cNvPr>
          <p:cNvSpPr txBox="1"/>
          <p:nvPr/>
        </p:nvSpPr>
        <p:spPr>
          <a:xfrm>
            <a:off x="2415728" y="1622397"/>
            <a:ext cx="3895863" cy="52322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477"/>
                </a:solidFill>
                <a:effectLst/>
                <a:uLnTx/>
                <a:uFillTx/>
                <a:latin typeface="Arial" panose="020B0604020202020204" pitchFamily="34" charset="0"/>
                <a:ea typeface="+mn-ea"/>
                <a:cs typeface="Times New Roman" panose="02020603050405020304" pitchFamily="18" charset="0"/>
              </a:rPr>
              <a:t>lowest premium option, higher out-of-pocket costs, and $3 or less Tier 1 Preferred generics</a:t>
            </a:r>
            <a:endParaRPr kumimoji="0" lang="en-US" sz="1400" b="0" i="0" u="none" strike="noStrike" kern="1200" cap="none" spc="0" normalizeH="0" baseline="0" noProof="0">
              <a:ln>
                <a:noFill/>
              </a:ln>
              <a:solidFill>
                <a:srgbClr val="002477"/>
              </a:solidFill>
              <a:effectLst/>
              <a:uLnTx/>
              <a:uFillTx/>
              <a:latin typeface="Arial" panose="020B0604020202020204"/>
              <a:ea typeface="+mn-ea"/>
              <a:cs typeface="+mn-cs"/>
            </a:endParaRPr>
          </a:p>
        </p:txBody>
      </p:sp>
      <p:sp>
        <p:nvSpPr>
          <p:cNvPr id="36" name="TextBox 35">
            <a:extLst>
              <a:ext uri="{FF2B5EF4-FFF2-40B4-BE49-F238E27FC236}">
                <a16:creationId xmlns:a16="http://schemas.microsoft.com/office/drawing/2014/main" id="{E71EC63C-FA31-4965-C7A1-D1C936F26BA2}"/>
              </a:ext>
            </a:extLst>
          </p:cNvPr>
          <p:cNvSpPr txBox="1"/>
          <p:nvPr/>
        </p:nvSpPr>
        <p:spPr>
          <a:xfrm>
            <a:off x="2415729" y="3577420"/>
            <a:ext cx="3670362" cy="52322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477"/>
                </a:solidFill>
                <a:effectLst/>
                <a:uLnTx/>
                <a:uFillTx/>
                <a:latin typeface="Arial" panose="020B0604020202020204" pitchFamily="34" charset="0"/>
                <a:ea typeface="+mn-ea"/>
                <a:cs typeface="Times New Roman" panose="02020603050405020304" pitchFamily="18" charset="0"/>
              </a:rPr>
              <a:t>go-to flagship plan, good fit for most, offered across all metal levels</a:t>
            </a:r>
            <a:endParaRPr kumimoji="0" lang="en-US" sz="1400" b="0" i="0" u="none" strike="noStrike" kern="1200" cap="none" spc="0" normalizeH="0" baseline="0" noProof="0">
              <a:ln>
                <a:noFill/>
              </a:ln>
              <a:solidFill>
                <a:srgbClr val="002477"/>
              </a:solidFill>
              <a:effectLst/>
              <a:uLnTx/>
              <a:uFillTx/>
              <a:latin typeface="Arial" panose="020B0604020202020204"/>
              <a:ea typeface="+mn-ea"/>
              <a:cs typeface="+mn-cs"/>
            </a:endParaRPr>
          </a:p>
        </p:txBody>
      </p:sp>
      <p:sp>
        <p:nvSpPr>
          <p:cNvPr id="37" name="TextBox 36">
            <a:extLst>
              <a:ext uri="{FF2B5EF4-FFF2-40B4-BE49-F238E27FC236}">
                <a16:creationId xmlns:a16="http://schemas.microsoft.com/office/drawing/2014/main" id="{376D08FE-BA15-5EE2-0CB4-7ABBDDB099A2}"/>
              </a:ext>
            </a:extLst>
          </p:cNvPr>
          <p:cNvSpPr txBox="1"/>
          <p:nvPr/>
        </p:nvSpPr>
        <p:spPr>
          <a:xfrm>
            <a:off x="2415727" y="4506149"/>
            <a:ext cx="4408819" cy="738664"/>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477"/>
                </a:solidFill>
                <a:effectLst/>
                <a:uLnTx/>
                <a:uFillTx/>
                <a:latin typeface="Arial" panose="020B0604020202020204" pitchFamily="34" charset="0"/>
                <a:ea typeface="+mn-ea"/>
                <a:cs typeface="Times New Roman" panose="02020603050405020304" pitchFamily="18" charset="0"/>
              </a:rPr>
              <a:t>one of the richer plans, some include dental and vision coverage for adults. Includes two new offerings – an all-copay plan and a $0 deductible plan</a:t>
            </a:r>
            <a:endParaRPr kumimoji="0" lang="en-US" sz="1400" b="0" i="0" u="none" strike="noStrike" kern="1200" cap="none" spc="0" normalizeH="0" baseline="0" noProof="0">
              <a:ln>
                <a:noFill/>
              </a:ln>
              <a:solidFill>
                <a:srgbClr val="002477"/>
              </a:solidFill>
              <a:effectLst/>
              <a:uLnTx/>
              <a:uFillTx/>
              <a:latin typeface="Arial" panose="020B0604020202020204"/>
              <a:ea typeface="+mn-ea"/>
              <a:cs typeface="+mn-cs"/>
            </a:endParaRPr>
          </a:p>
        </p:txBody>
      </p:sp>
      <p:sp>
        <p:nvSpPr>
          <p:cNvPr id="38" name="TextBox 37">
            <a:extLst>
              <a:ext uri="{FF2B5EF4-FFF2-40B4-BE49-F238E27FC236}">
                <a16:creationId xmlns:a16="http://schemas.microsoft.com/office/drawing/2014/main" id="{E7B8FD68-01D8-3A35-E3CD-0D4C0FDFC1E0}"/>
              </a:ext>
            </a:extLst>
          </p:cNvPr>
          <p:cNvSpPr txBox="1"/>
          <p:nvPr/>
        </p:nvSpPr>
        <p:spPr>
          <a:xfrm>
            <a:off x="2415728" y="2585688"/>
            <a:ext cx="4005373" cy="523220"/>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477"/>
                </a:solidFill>
                <a:effectLst/>
                <a:uLnTx/>
                <a:uFillTx/>
                <a:latin typeface="Arial" panose="020B0604020202020204" pitchFamily="34" charset="0"/>
                <a:ea typeface="+mn-ea"/>
                <a:cs typeface="Times New Roman" panose="02020603050405020304" pitchFamily="18" charset="0"/>
              </a:rPr>
              <a:t>24/7, $0, on-demand comprehensive virtual care at your fingertips via the Galileo mobile app</a:t>
            </a:r>
            <a:endParaRPr kumimoji="0" lang="en-US" sz="1400" b="0" i="0" u="none" strike="noStrike" kern="1200" cap="none" spc="0" normalizeH="0" baseline="0" noProof="0">
              <a:ln>
                <a:noFill/>
              </a:ln>
              <a:solidFill>
                <a:srgbClr val="002477"/>
              </a:solidFill>
              <a:effectLst/>
              <a:uLnTx/>
              <a:uFillTx/>
              <a:latin typeface="Arial" panose="020B0604020202020204"/>
              <a:ea typeface="+mn-ea"/>
              <a:cs typeface="+mn-cs"/>
            </a:endParaRPr>
          </a:p>
        </p:txBody>
      </p:sp>
      <p:grpSp>
        <p:nvGrpSpPr>
          <p:cNvPr id="34" name="Group 33">
            <a:extLst>
              <a:ext uri="{FF2B5EF4-FFF2-40B4-BE49-F238E27FC236}">
                <a16:creationId xmlns:a16="http://schemas.microsoft.com/office/drawing/2014/main" id="{743A70FD-BE5F-7F4A-B1EF-AF41024432EA}"/>
              </a:ext>
            </a:extLst>
          </p:cNvPr>
          <p:cNvGrpSpPr/>
          <p:nvPr/>
        </p:nvGrpSpPr>
        <p:grpSpPr>
          <a:xfrm>
            <a:off x="7121230" y="3610429"/>
            <a:ext cx="1482316" cy="457202"/>
            <a:chOff x="6773519" y="2272769"/>
            <a:chExt cx="1040623" cy="320967"/>
          </a:xfrm>
          <a:solidFill>
            <a:schemeClr val="accent2"/>
          </a:solidFill>
        </p:grpSpPr>
        <p:sp>
          <p:nvSpPr>
            <p:cNvPr id="39" name="Oval 38">
              <a:extLst>
                <a:ext uri="{FF2B5EF4-FFF2-40B4-BE49-F238E27FC236}">
                  <a16:creationId xmlns:a16="http://schemas.microsoft.com/office/drawing/2014/main" id="{12EA1214-50D7-284D-B9A5-C19D0F9F9974}"/>
                </a:ext>
              </a:extLst>
            </p:cNvPr>
            <p:cNvSpPr/>
            <p:nvPr/>
          </p:nvSpPr>
          <p:spPr>
            <a:xfrm>
              <a:off x="6773519" y="2272770"/>
              <a:ext cx="320966" cy="32096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B</a:t>
              </a:r>
            </a:p>
          </p:txBody>
        </p:sp>
        <p:sp>
          <p:nvSpPr>
            <p:cNvPr id="40" name="Oval 39">
              <a:extLst>
                <a:ext uri="{FF2B5EF4-FFF2-40B4-BE49-F238E27FC236}">
                  <a16:creationId xmlns:a16="http://schemas.microsoft.com/office/drawing/2014/main" id="{9A76C250-31EA-2C44-AA4F-A6F3CAC6454E}"/>
                </a:ext>
              </a:extLst>
            </p:cNvPr>
            <p:cNvSpPr/>
            <p:nvPr/>
          </p:nvSpPr>
          <p:spPr>
            <a:xfrm>
              <a:off x="7133347" y="2272769"/>
              <a:ext cx="320966" cy="32096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S</a:t>
              </a:r>
            </a:p>
          </p:txBody>
        </p:sp>
        <p:sp>
          <p:nvSpPr>
            <p:cNvPr id="41" name="Oval 40">
              <a:extLst>
                <a:ext uri="{FF2B5EF4-FFF2-40B4-BE49-F238E27FC236}">
                  <a16:creationId xmlns:a16="http://schemas.microsoft.com/office/drawing/2014/main" id="{09946422-5429-9840-97FB-850CF2F21AE6}"/>
                </a:ext>
              </a:extLst>
            </p:cNvPr>
            <p:cNvSpPr/>
            <p:nvPr/>
          </p:nvSpPr>
          <p:spPr>
            <a:xfrm>
              <a:off x="7493176" y="2272769"/>
              <a:ext cx="320966" cy="320966"/>
            </a:xfrm>
            <a:prstGeom prst="ellipse">
              <a:avLst/>
            </a:prstGeom>
            <a:solidFill>
              <a:srgbClr val="F5B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G</a:t>
              </a:r>
            </a:p>
          </p:txBody>
        </p:sp>
      </p:grpSp>
      <p:grpSp>
        <p:nvGrpSpPr>
          <p:cNvPr id="42" name="Group 41">
            <a:extLst>
              <a:ext uri="{FF2B5EF4-FFF2-40B4-BE49-F238E27FC236}">
                <a16:creationId xmlns:a16="http://schemas.microsoft.com/office/drawing/2014/main" id="{D87C2828-E5DB-CC49-B675-C07212BAB113}"/>
              </a:ext>
            </a:extLst>
          </p:cNvPr>
          <p:cNvGrpSpPr/>
          <p:nvPr/>
        </p:nvGrpSpPr>
        <p:grpSpPr>
          <a:xfrm>
            <a:off x="7121230" y="4646880"/>
            <a:ext cx="1482316" cy="457202"/>
            <a:chOff x="6773519" y="2272769"/>
            <a:chExt cx="1040623" cy="320967"/>
          </a:xfrm>
          <a:solidFill>
            <a:schemeClr val="accent2"/>
          </a:solidFill>
        </p:grpSpPr>
        <p:sp>
          <p:nvSpPr>
            <p:cNvPr id="43" name="Oval 42">
              <a:extLst>
                <a:ext uri="{FF2B5EF4-FFF2-40B4-BE49-F238E27FC236}">
                  <a16:creationId xmlns:a16="http://schemas.microsoft.com/office/drawing/2014/main" id="{D6D198B7-7CFD-EC47-9BFE-113AA36FF33A}"/>
                </a:ext>
              </a:extLst>
            </p:cNvPr>
            <p:cNvSpPr/>
            <p:nvPr/>
          </p:nvSpPr>
          <p:spPr>
            <a:xfrm>
              <a:off x="6773519" y="2272770"/>
              <a:ext cx="320966" cy="32096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B</a:t>
              </a:r>
            </a:p>
          </p:txBody>
        </p:sp>
        <p:sp>
          <p:nvSpPr>
            <p:cNvPr id="44" name="Oval 43">
              <a:extLst>
                <a:ext uri="{FF2B5EF4-FFF2-40B4-BE49-F238E27FC236}">
                  <a16:creationId xmlns:a16="http://schemas.microsoft.com/office/drawing/2014/main" id="{4F96F7E1-B4C1-DE4B-AA41-12D3432981CB}"/>
                </a:ext>
              </a:extLst>
            </p:cNvPr>
            <p:cNvSpPr/>
            <p:nvPr/>
          </p:nvSpPr>
          <p:spPr>
            <a:xfrm>
              <a:off x="7133347" y="2272769"/>
              <a:ext cx="320966" cy="32096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S</a:t>
              </a:r>
            </a:p>
          </p:txBody>
        </p:sp>
        <p:sp>
          <p:nvSpPr>
            <p:cNvPr id="45" name="Oval 44">
              <a:extLst>
                <a:ext uri="{FF2B5EF4-FFF2-40B4-BE49-F238E27FC236}">
                  <a16:creationId xmlns:a16="http://schemas.microsoft.com/office/drawing/2014/main" id="{C5F513E2-CCE3-E141-957D-0041D6902A7A}"/>
                </a:ext>
              </a:extLst>
            </p:cNvPr>
            <p:cNvSpPr/>
            <p:nvPr/>
          </p:nvSpPr>
          <p:spPr>
            <a:xfrm>
              <a:off x="7493176" y="2272769"/>
              <a:ext cx="320966" cy="320966"/>
            </a:xfrm>
            <a:prstGeom prst="ellipse">
              <a:avLst/>
            </a:prstGeom>
            <a:solidFill>
              <a:srgbClr val="F5B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G</a:t>
              </a:r>
            </a:p>
          </p:txBody>
        </p:sp>
      </p:grpSp>
      <p:grpSp>
        <p:nvGrpSpPr>
          <p:cNvPr id="46" name="Group 45">
            <a:extLst>
              <a:ext uri="{FF2B5EF4-FFF2-40B4-BE49-F238E27FC236}">
                <a16:creationId xmlns:a16="http://schemas.microsoft.com/office/drawing/2014/main" id="{E1529EE5-CA30-7241-807D-DDD1CF5D94C7}"/>
              </a:ext>
            </a:extLst>
          </p:cNvPr>
          <p:cNvGrpSpPr/>
          <p:nvPr/>
        </p:nvGrpSpPr>
        <p:grpSpPr>
          <a:xfrm>
            <a:off x="7121230" y="2618697"/>
            <a:ext cx="1482316" cy="457202"/>
            <a:chOff x="6773519" y="2272769"/>
            <a:chExt cx="1040623" cy="320967"/>
          </a:xfrm>
          <a:solidFill>
            <a:schemeClr val="accent2"/>
          </a:solidFill>
        </p:grpSpPr>
        <p:sp>
          <p:nvSpPr>
            <p:cNvPr id="47" name="Oval 46">
              <a:extLst>
                <a:ext uri="{FF2B5EF4-FFF2-40B4-BE49-F238E27FC236}">
                  <a16:creationId xmlns:a16="http://schemas.microsoft.com/office/drawing/2014/main" id="{EEFF8998-D77F-D84D-97BE-A832BCB7998F}"/>
                </a:ext>
              </a:extLst>
            </p:cNvPr>
            <p:cNvSpPr/>
            <p:nvPr/>
          </p:nvSpPr>
          <p:spPr>
            <a:xfrm>
              <a:off x="6773519" y="2272770"/>
              <a:ext cx="320966" cy="32096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B</a:t>
              </a:r>
            </a:p>
          </p:txBody>
        </p:sp>
        <p:sp>
          <p:nvSpPr>
            <p:cNvPr id="48" name="Oval 47">
              <a:extLst>
                <a:ext uri="{FF2B5EF4-FFF2-40B4-BE49-F238E27FC236}">
                  <a16:creationId xmlns:a16="http://schemas.microsoft.com/office/drawing/2014/main" id="{E864F6A8-5447-8346-A2FA-F3EFA28ED7FD}"/>
                </a:ext>
              </a:extLst>
            </p:cNvPr>
            <p:cNvSpPr/>
            <p:nvPr/>
          </p:nvSpPr>
          <p:spPr>
            <a:xfrm>
              <a:off x="7133347" y="2272769"/>
              <a:ext cx="320966" cy="320966"/>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S</a:t>
              </a:r>
            </a:p>
          </p:txBody>
        </p:sp>
        <p:sp>
          <p:nvSpPr>
            <p:cNvPr id="49" name="Oval 48">
              <a:extLst>
                <a:ext uri="{FF2B5EF4-FFF2-40B4-BE49-F238E27FC236}">
                  <a16:creationId xmlns:a16="http://schemas.microsoft.com/office/drawing/2014/main" id="{0B5060D7-5504-C94C-B07D-72FAFDE41E0E}"/>
                </a:ext>
              </a:extLst>
            </p:cNvPr>
            <p:cNvSpPr/>
            <p:nvPr/>
          </p:nvSpPr>
          <p:spPr>
            <a:xfrm>
              <a:off x="7493176" y="2272769"/>
              <a:ext cx="320966" cy="32096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G</a:t>
              </a:r>
            </a:p>
          </p:txBody>
        </p:sp>
      </p:grpSp>
      <p:sp>
        <p:nvSpPr>
          <p:cNvPr id="50" name="object 12">
            <a:extLst>
              <a:ext uri="{FF2B5EF4-FFF2-40B4-BE49-F238E27FC236}">
                <a16:creationId xmlns:a16="http://schemas.microsoft.com/office/drawing/2014/main" id="{925687E7-FD4F-B642-8EDB-C4ECA54718ED}"/>
              </a:ext>
            </a:extLst>
          </p:cNvPr>
          <p:cNvSpPr/>
          <p:nvPr/>
        </p:nvSpPr>
        <p:spPr>
          <a:xfrm>
            <a:off x="8537944" y="-1"/>
            <a:ext cx="3654056" cy="6859703"/>
          </a:xfrm>
          <a:custGeom>
            <a:avLst/>
            <a:gdLst/>
            <a:ahLst/>
            <a:cxnLst/>
            <a:rect l="l" t="t" r="r" b="b"/>
            <a:pathLst>
              <a:path w="1459229" h="2739390">
                <a:moveTo>
                  <a:pt x="1459217" y="0"/>
                </a:moveTo>
                <a:lnTo>
                  <a:pt x="1216012" y="406"/>
                </a:lnTo>
                <a:lnTo>
                  <a:pt x="0" y="2739262"/>
                </a:lnTo>
                <a:lnTo>
                  <a:pt x="1459217" y="2739262"/>
                </a:lnTo>
                <a:lnTo>
                  <a:pt x="1459217" y="0"/>
                </a:lnTo>
                <a:close/>
              </a:path>
            </a:pathLst>
          </a:custGeom>
          <a:solidFill>
            <a:srgbClr val="002577"/>
          </a:solidFill>
        </p:spPr>
        <p:txBody>
          <a:bodyPr wrap="square" lIns="0" tIns="0" rIns="0" bIns="0" rtlCol="0"/>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2477"/>
              </a:solidFill>
              <a:effectLst/>
              <a:uLnTx/>
              <a:uFillTx/>
              <a:latin typeface="Arial" panose="020B0604020202020204"/>
              <a:ea typeface="+mn-ea"/>
              <a:cs typeface="+mn-cs"/>
            </a:endParaRPr>
          </a:p>
        </p:txBody>
      </p:sp>
      <p:sp>
        <p:nvSpPr>
          <p:cNvPr id="51" name="Slide Number Placeholder 2">
            <a:extLst>
              <a:ext uri="{FF2B5EF4-FFF2-40B4-BE49-F238E27FC236}">
                <a16:creationId xmlns:a16="http://schemas.microsoft.com/office/drawing/2014/main" id="{26AE44FF-C691-124A-B2C9-C876F36752A6}"/>
              </a:ext>
            </a:extLst>
          </p:cNvPr>
          <p:cNvSpPr txBox="1">
            <a:spLocks/>
          </p:cNvSpPr>
          <p:nvPr/>
        </p:nvSpPr>
        <p:spPr>
          <a:xfrm>
            <a:off x="11210544" y="6245352"/>
            <a:ext cx="470647" cy="374396"/>
          </a:xfrm>
          <a:prstGeom prst="rect">
            <a:avLst/>
          </a:prstGeom>
        </p:spPr>
        <p:txBody>
          <a:bodyPr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r" defTabSz="914377" rtl="0" eaLnBrk="1" fontAlgn="auto" latinLnBrk="0" hangingPunct="1">
              <a:lnSpc>
                <a:spcPct val="100000"/>
              </a:lnSpc>
              <a:spcBef>
                <a:spcPts val="0"/>
              </a:spcBef>
              <a:spcAft>
                <a:spcPts val="0"/>
              </a:spcAft>
              <a:buClrTx/>
              <a:buSzTx/>
              <a:buFontTx/>
              <a:buNone/>
              <a:tabLst/>
              <a:defRPr/>
            </a:pPr>
            <a:fld id="{90F9BDA0-AF0E-4BA8-B742-3B9C92A3E6FE}" type="slidenum">
              <a:rPr kumimoji="0" lang="en-US" sz="107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16</a:t>
            </a:fld>
            <a:endParaRPr kumimoji="0" lang="en-US" sz="107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2" name="TextBox 51">
            <a:extLst>
              <a:ext uri="{FF2B5EF4-FFF2-40B4-BE49-F238E27FC236}">
                <a16:creationId xmlns:a16="http://schemas.microsoft.com/office/drawing/2014/main" id="{F8613906-5D1B-47B5-8DD4-EE3DB12D4B72}"/>
              </a:ext>
            </a:extLst>
          </p:cNvPr>
          <p:cNvSpPr txBox="1"/>
          <p:nvPr/>
        </p:nvSpPr>
        <p:spPr>
          <a:xfrm>
            <a:off x="1108392" y="6125366"/>
            <a:ext cx="12025675" cy="230832"/>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242424"/>
                </a:solidFill>
                <a:effectLst/>
                <a:uLnTx/>
                <a:uFillTx/>
                <a:latin typeface="-apple-system"/>
                <a:ea typeface="+mn-ea"/>
                <a:cs typeface="+mn-cs"/>
              </a:rPr>
              <a:t>The information described is confidential and proprietary. Plan and provider network information may be subject to change.</a:t>
            </a:r>
            <a:endParaRPr kumimoji="0" lang="en-US" sz="900" b="0" i="0" u="none" strike="noStrike" kern="1200" cap="none" spc="0" normalizeH="0" baseline="0" noProof="0">
              <a:ln>
                <a:noFill/>
              </a:ln>
              <a:solidFill>
                <a:srgbClr val="002477"/>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52816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07FED-F9EA-4719-BB38-D54D225F61D5}"/>
              </a:ext>
            </a:extLst>
          </p:cNvPr>
          <p:cNvSpPr>
            <a:spLocks noGrp="1"/>
          </p:cNvSpPr>
          <p:nvPr>
            <p:ph type="title"/>
          </p:nvPr>
        </p:nvSpPr>
        <p:spPr/>
        <p:txBody>
          <a:bodyPr/>
          <a:lstStyle/>
          <a:p>
            <a:r>
              <a:rPr lang="en-US"/>
              <a:t>Virtual First Plans</a:t>
            </a:r>
          </a:p>
        </p:txBody>
      </p:sp>
      <p:sp>
        <p:nvSpPr>
          <p:cNvPr id="3" name="Slide Number Placeholder 2">
            <a:extLst>
              <a:ext uri="{FF2B5EF4-FFF2-40B4-BE49-F238E27FC236}">
                <a16:creationId xmlns:a16="http://schemas.microsoft.com/office/drawing/2014/main" id="{7FACF359-57D6-4EB5-85C0-01AD7B68E579}"/>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0F9BDA0-AF0E-4BA8-B742-3B9C92A3E6FE}" type="slidenum">
              <a:rPr kumimoji="0" lang="en-US" sz="1067" b="0" i="0" u="none" strike="noStrike" kern="1200" cap="none" spc="0" normalizeH="0" baseline="0" noProof="0" smtClean="0">
                <a:ln>
                  <a:noFill/>
                </a:ln>
                <a:solidFill>
                  <a:srgbClr val="002477"/>
                </a:solidFill>
                <a:effectLst/>
                <a:uLnTx/>
                <a:uFillTx/>
                <a:latin typeface="Arial" panose="020B0604020202020204" pitchFamily="34" charset="0"/>
                <a:ea typeface="+mn-ea"/>
                <a:cs typeface="Arial" panose="020B0604020202020204" pitchFamily="34" charset="0"/>
              </a:rPr>
              <a:pPr marL="0" marR="0" lvl="0" indent="0" algn="r" defTabSz="914377" rtl="0" eaLnBrk="1" fontAlgn="auto" latinLnBrk="0" hangingPunct="1">
                <a:lnSpc>
                  <a:spcPct val="100000"/>
                </a:lnSpc>
                <a:spcBef>
                  <a:spcPts val="0"/>
                </a:spcBef>
                <a:spcAft>
                  <a:spcPts val="0"/>
                </a:spcAft>
                <a:buClrTx/>
                <a:buSzTx/>
                <a:buFontTx/>
                <a:buNone/>
                <a:tabLst/>
                <a:defRPr/>
              </a:pPr>
              <a:t>17</a:t>
            </a:fld>
            <a:endParaRPr kumimoji="0" lang="en-US" sz="1067" b="0" i="0" u="none" strike="noStrike" kern="1200" cap="none" spc="0" normalizeH="0" baseline="0" noProof="0">
              <a:ln>
                <a:noFill/>
              </a:ln>
              <a:solidFill>
                <a:srgbClr val="002477"/>
              </a:solidFill>
              <a:effectLst/>
              <a:uLnTx/>
              <a:uFillTx/>
              <a:latin typeface="Arial" panose="020B0604020202020204" pitchFamily="34" charset="0"/>
              <a:ea typeface="+mn-ea"/>
              <a:cs typeface="Arial" panose="020B0604020202020204" pitchFamily="34" charset="0"/>
            </a:endParaRPr>
          </a:p>
        </p:txBody>
      </p:sp>
      <p:sp>
        <p:nvSpPr>
          <p:cNvPr id="16" name="object 12">
            <a:extLst>
              <a:ext uri="{FF2B5EF4-FFF2-40B4-BE49-F238E27FC236}">
                <a16:creationId xmlns:a16="http://schemas.microsoft.com/office/drawing/2014/main" id="{AFF9820E-608B-7548-AD96-7D22839E6B7E}"/>
              </a:ext>
            </a:extLst>
          </p:cNvPr>
          <p:cNvSpPr/>
          <p:nvPr/>
        </p:nvSpPr>
        <p:spPr>
          <a:xfrm>
            <a:off x="8537944" y="0"/>
            <a:ext cx="3654056" cy="6859703"/>
          </a:xfrm>
          <a:custGeom>
            <a:avLst/>
            <a:gdLst/>
            <a:ahLst/>
            <a:cxnLst/>
            <a:rect l="l" t="t" r="r" b="b"/>
            <a:pathLst>
              <a:path w="1459229" h="2739390">
                <a:moveTo>
                  <a:pt x="1459217" y="0"/>
                </a:moveTo>
                <a:lnTo>
                  <a:pt x="1216012" y="406"/>
                </a:lnTo>
                <a:lnTo>
                  <a:pt x="0" y="2739262"/>
                </a:lnTo>
                <a:lnTo>
                  <a:pt x="1459217" y="2739262"/>
                </a:lnTo>
                <a:lnTo>
                  <a:pt x="1459217" y="0"/>
                </a:lnTo>
                <a:close/>
              </a:path>
            </a:pathLst>
          </a:custGeom>
          <a:solidFill>
            <a:srgbClr val="002577"/>
          </a:solidFill>
        </p:spPr>
        <p:txBody>
          <a:bodyPr wrap="square" lIns="0" tIns="0" rIns="0" bIns="0" rtlCol="0"/>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2477"/>
              </a:solidFill>
              <a:effectLst/>
              <a:uLnTx/>
              <a:uFillTx/>
              <a:latin typeface="Arial" panose="020B0604020202020204"/>
              <a:ea typeface="+mn-ea"/>
              <a:cs typeface="+mn-cs"/>
            </a:endParaRPr>
          </a:p>
        </p:txBody>
      </p:sp>
      <p:sp>
        <p:nvSpPr>
          <p:cNvPr id="18" name="Slide Number Placeholder 2">
            <a:extLst>
              <a:ext uri="{FF2B5EF4-FFF2-40B4-BE49-F238E27FC236}">
                <a16:creationId xmlns:a16="http://schemas.microsoft.com/office/drawing/2014/main" id="{17810B03-B405-B547-831B-C586A5283A4E}"/>
              </a:ext>
            </a:extLst>
          </p:cNvPr>
          <p:cNvSpPr txBox="1">
            <a:spLocks/>
          </p:cNvSpPr>
          <p:nvPr/>
        </p:nvSpPr>
        <p:spPr>
          <a:xfrm>
            <a:off x="11210544" y="6245352"/>
            <a:ext cx="470647" cy="374396"/>
          </a:xfrm>
          <a:prstGeom prst="rect">
            <a:avLst/>
          </a:prstGeom>
        </p:spPr>
        <p:txBody>
          <a:bodyPr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r" defTabSz="914377" rtl="0" eaLnBrk="1" fontAlgn="auto" latinLnBrk="0" hangingPunct="1">
              <a:lnSpc>
                <a:spcPct val="100000"/>
              </a:lnSpc>
              <a:spcBef>
                <a:spcPts val="0"/>
              </a:spcBef>
              <a:spcAft>
                <a:spcPts val="0"/>
              </a:spcAft>
              <a:buClrTx/>
              <a:buSzTx/>
              <a:buFontTx/>
              <a:buNone/>
              <a:tabLst/>
              <a:defRPr/>
            </a:pPr>
            <a:fld id="{90F9BDA0-AF0E-4BA8-B742-3B9C92A3E6FE}" type="slidenum">
              <a:rPr kumimoji="0" lang="en-US" sz="107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17</a:t>
            </a:fld>
            <a:endParaRPr kumimoji="0" lang="en-US" sz="107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Rectangle 3">
            <a:extLst>
              <a:ext uri="{FF2B5EF4-FFF2-40B4-BE49-F238E27FC236}">
                <a16:creationId xmlns:a16="http://schemas.microsoft.com/office/drawing/2014/main" id="{7A63C68E-9974-4C63-B703-69D72CBD4B8F}"/>
              </a:ext>
            </a:extLst>
          </p:cNvPr>
          <p:cNvSpPr/>
          <p:nvPr/>
        </p:nvSpPr>
        <p:spPr>
          <a:xfrm>
            <a:off x="8355690" y="3823930"/>
            <a:ext cx="620201" cy="692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aphicFrame>
        <p:nvGraphicFramePr>
          <p:cNvPr id="15" name="Table 14">
            <a:extLst>
              <a:ext uri="{FF2B5EF4-FFF2-40B4-BE49-F238E27FC236}">
                <a16:creationId xmlns:a16="http://schemas.microsoft.com/office/drawing/2014/main" id="{A37CC7F1-2384-4B9F-B50E-7067606BB2EC}"/>
              </a:ext>
            </a:extLst>
          </p:cNvPr>
          <p:cNvGraphicFramePr>
            <a:graphicFrameLocks noGrp="1"/>
          </p:cNvGraphicFramePr>
          <p:nvPr/>
        </p:nvGraphicFramePr>
        <p:xfrm>
          <a:off x="517235" y="1296244"/>
          <a:ext cx="8275892" cy="4508590"/>
        </p:xfrm>
        <a:graphic>
          <a:graphicData uri="http://schemas.openxmlformats.org/drawingml/2006/table">
            <a:tbl>
              <a:tblPr firstRow="1" bandRow="1"/>
              <a:tblGrid>
                <a:gridCol w="689039">
                  <a:extLst>
                    <a:ext uri="{9D8B030D-6E8A-4147-A177-3AD203B41FA5}">
                      <a16:colId xmlns:a16="http://schemas.microsoft.com/office/drawing/2014/main" val="2355447999"/>
                    </a:ext>
                  </a:extLst>
                </a:gridCol>
                <a:gridCol w="7586853">
                  <a:extLst>
                    <a:ext uri="{9D8B030D-6E8A-4147-A177-3AD203B41FA5}">
                      <a16:colId xmlns:a16="http://schemas.microsoft.com/office/drawing/2014/main" val="3894294162"/>
                    </a:ext>
                  </a:extLst>
                </a:gridCol>
              </a:tblGrid>
              <a:tr h="901718">
                <a:tc>
                  <a:txBody>
                    <a:bodyPr/>
                    <a:lstStyle>
                      <a:lvl1pPr marL="0" algn="l" defTabSz="914377" rtl="0" eaLnBrk="1" latinLnBrk="0" hangingPunct="1">
                        <a:defRPr sz="1800" kern="1200">
                          <a:solidFill>
                            <a:schemeClr val="dk1"/>
                          </a:solidFill>
                          <a:latin typeface="Arial"/>
                        </a:defRPr>
                      </a:lvl1pPr>
                      <a:lvl2pPr marL="457189" algn="l" defTabSz="914377" rtl="0" eaLnBrk="1" latinLnBrk="0" hangingPunct="1">
                        <a:defRPr sz="1800" kern="1200">
                          <a:solidFill>
                            <a:schemeClr val="dk1"/>
                          </a:solidFill>
                          <a:latin typeface="Arial"/>
                        </a:defRPr>
                      </a:lvl2pPr>
                      <a:lvl3pPr marL="914377" algn="l" defTabSz="914377" rtl="0" eaLnBrk="1" latinLnBrk="0" hangingPunct="1">
                        <a:defRPr sz="1800" kern="1200">
                          <a:solidFill>
                            <a:schemeClr val="dk1"/>
                          </a:solidFill>
                          <a:latin typeface="Arial"/>
                        </a:defRPr>
                      </a:lvl3pPr>
                      <a:lvl4pPr marL="1371566" algn="l" defTabSz="914377" rtl="0" eaLnBrk="1" latinLnBrk="0" hangingPunct="1">
                        <a:defRPr sz="1800" kern="1200">
                          <a:solidFill>
                            <a:schemeClr val="dk1"/>
                          </a:solidFill>
                          <a:latin typeface="Arial"/>
                        </a:defRPr>
                      </a:lvl4pPr>
                      <a:lvl5pPr marL="1828754" algn="l" defTabSz="914377" rtl="0" eaLnBrk="1" latinLnBrk="0" hangingPunct="1">
                        <a:defRPr sz="1800" kern="1200">
                          <a:solidFill>
                            <a:schemeClr val="dk1"/>
                          </a:solidFill>
                          <a:latin typeface="Arial"/>
                        </a:defRPr>
                      </a:lvl5pPr>
                      <a:lvl6pPr marL="2285943" algn="l" defTabSz="914377" rtl="0" eaLnBrk="1" latinLnBrk="0" hangingPunct="1">
                        <a:defRPr sz="1800" kern="1200">
                          <a:solidFill>
                            <a:schemeClr val="dk1"/>
                          </a:solidFill>
                          <a:latin typeface="Arial"/>
                        </a:defRPr>
                      </a:lvl6pPr>
                      <a:lvl7pPr marL="2743131" algn="l" defTabSz="914377" rtl="0" eaLnBrk="1" latinLnBrk="0" hangingPunct="1">
                        <a:defRPr sz="1800" kern="1200">
                          <a:solidFill>
                            <a:schemeClr val="dk1"/>
                          </a:solidFill>
                          <a:latin typeface="Arial"/>
                        </a:defRPr>
                      </a:lvl7pPr>
                      <a:lvl8pPr marL="3200320" algn="l" defTabSz="914377" rtl="0" eaLnBrk="1" latinLnBrk="0" hangingPunct="1">
                        <a:defRPr sz="1800" kern="1200">
                          <a:solidFill>
                            <a:schemeClr val="dk1"/>
                          </a:solidFill>
                          <a:latin typeface="Arial"/>
                        </a:defRPr>
                      </a:lvl8pPr>
                      <a:lvl9pPr marL="3657509" algn="l" defTabSz="914377" rtl="0" eaLnBrk="1" latinLnBrk="0" hangingPunct="1">
                        <a:defRPr sz="1800" kern="1200">
                          <a:solidFill>
                            <a:schemeClr val="dk1"/>
                          </a:solidFill>
                          <a:latin typeface="Arial"/>
                        </a:defRPr>
                      </a:lvl9pPr>
                    </a:lstStyle>
                    <a:p>
                      <a:pPr marL="0" indent="0" algn="ctr"/>
                      <a:endParaRPr lang="en-US" sz="1600" b="0">
                        <a:solidFill>
                          <a:schemeClr val="accent1"/>
                        </a:solidFill>
                      </a:endParaRPr>
                    </a:p>
                  </a:txBody>
                  <a:tcPr marL="143435" marR="143435" marT="31173" marB="31173" anchor="ctr">
                    <a:lnL w="38100" cap="flat" cmpd="sng" algn="ctr">
                      <a:noFill/>
                      <a:prstDash val="solid"/>
                      <a:round/>
                      <a:headEnd type="none" w="med" len="med"/>
                      <a:tailEnd type="none" w="med" len="med"/>
                    </a:lnL>
                    <a:lnR w="28575" cap="flat" cmpd="sng" algn="ctr">
                      <a:noFill/>
                      <a:prstDash val="sysDot"/>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595959">
                          <a:lumMod val="20000"/>
                          <a:lumOff val="80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8" rtl="0" eaLnBrk="1" latinLnBrk="0" hangingPunct="1">
                        <a:defRPr sz="1800" kern="1200">
                          <a:solidFill>
                            <a:schemeClr val="dk1"/>
                          </a:solidFill>
                          <a:latin typeface="Arial"/>
                        </a:defRPr>
                      </a:lvl1pPr>
                      <a:lvl2pPr marL="457189" algn="l" defTabSz="914378" rtl="0" eaLnBrk="1" latinLnBrk="0" hangingPunct="1">
                        <a:defRPr sz="1800" kern="1200">
                          <a:solidFill>
                            <a:schemeClr val="dk1"/>
                          </a:solidFill>
                          <a:latin typeface="Arial"/>
                        </a:defRPr>
                      </a:lvl2pPr>
                      <a:lvl3pPr marL="914378" algn="l" defTabSz="914378" rtl="0" eaLnBrk="1" latinLnBrk="0" hangingPunct="1">
                        <a:defRPr sz="1800" kern="1200">
                          <a:solidFill>
                            <a:schemeClr val="dk1"/>
                          </a:solidFill>
                          <a:latin typeface="Arial"/>
                        </a:defRPr>
                      </a:lvl3pPr>
                      <a:lvl4pPr marL="1371566" algn="l" defTabSz="914378" rtl="0" eaLnBrk="1" latinLnBrk="0" hangingPunct="1">
                        <a:defRPr sz="1800" kern="1200">
                          <a:solidFill>
                            <a:schemeClr val="dk1"/>
                          </a:solidFill>
                          <a:latin typeface="Arial"/>
                        </a:defRPr>
                      </a:lvl4pPr>
                      <a:lvl5pPr marL="1828754" algn="l" defTabSz="914378" rtl="0" eaLnBrk="1" latinLnBrk="0" hangingPunct="1">
                        <a:defRPr sz="1800" kern="1200">
                          <a:solidFill>
                            <a:schemeClr val="dk1"/>
                          </a:solidFill>
                          <a:latin typeface="Arial"/>
                        </a:defRPr>
                      </a:lvl5pPr>
                      <a:lvl6pPr marL="2285943" algn="l" defTabSz="914378" rtl="0" eaLnBrk="1" latinLnBrk="0" hangingPunct="1">
                        <a:defRPr sz="1800" kern="1200">
                          <a:solidFill>
                            <a:schemeClr val="dk1"/>
                          </a:solidFill>
                          <a:latin typeface="Arial"/>
                        </a:defRPr>
                      </a:lvl6pPr>
                      <a:lvl7pPr marL="2743132" algn="l" defTabSz="914378" rtl="0" eaLnBrk="1" latinLnBrk="0" hangingPunct="1">
                        <a:defRPr sz="1800" kern="1200">
                          <a:solidFill>
                            <a:schemeClr val="dk1"/>
                          </a:solidFill>
                          <a:latin typeface="Arial"/>
                        </a:defRPr>
                      </a:lvl7pPr>
                      <a:lvl8pPr marL="3200320" algn="l" defTabSz="914378" rtl="0" eaLnBrk="1" latinLnBrk="0" hangingPunct="1">
                        <a:defRPr sz="1800" kern="1200">
                          <a:solidFill>
                            <a:schemeClr val="dk1"/>
                          </a:solidFill>
                          <a:latin typeface="Arial"/>
                        </a:defRPr>
                      </a:lvl8pPr>
                      <a:lvl9pPr marL="3657509" algn="l" defTabSz="914378" rtl="0" eaLnBrk="1" latinLnBrk="0" hangingPunct="1">
                        <a:defRPr sz="1800" kern="1200">
                          <a:solidFill>
                            <a:schemeClr val="dk1"/>
                          </a:solidFill>
                          <a:latin typeface="Arial"/>
                        </a:defRPr>
                      </a:lvl9pPr>
                    </a:lstStyle>
                    <a:p>
                      <a:pPr marL="0" algn="l" defTabSz="914378" rtl="0" eaLnBrk="1" latinLnBrk="0" hangingPunct="1">
                        <a:lnSpc>
                          <a:spcPct val="100000"/>
                        </a:lnSpc>
                        <a:spcBef>
                          <a:spcPts val="1200"/>
                        </a:spcBef>
                      </a:pPr>
                      <a:r>
                        <a:rPr lang="en-US" sz="1600" b="1" i="0" kern="1200" baseline="0">
                          <a:solidFill>
                            <a:schemeClr val="tx1"/>
                          </a:solidFill>
                          <a:latin typeface="Arial"/>
                          <a:ea typeface="+mn-ea"/>
                          <a:cs typeface="Arial"/>
                        </a:rPr>
                        <a:t>24/7, $0 on-demand primary care at your fingertips</a:t>
                      </a:r>
                    </a:p>
                  </a:txBody>
                  <a:tcPr marT="91440" anchor="ctr">
                    <a:lnL w="28575" cap="flat" cmpd="sng" algn="ctr">
                      <a:noFill/>
                      <a:prstDash val="sysDot"/>
                      <a:round/>
                      <a:headEnd type="none" w="med" len="med"/>
                      <a:tailEnd type="none" w="med" len="med"/>
                    </a:lnL>
                    <a:lnR w="571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595959">
                          <a:lumMod val="20000"/>
                          <a:lumOff val="8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75216077"/>
                  </a:ext>
                </a:extLst>
              </a:tr>
              <a:tr h="901718">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indent="0" algn="ctr" defTabSz="957759" rtl="0" eaLnBrk="1" latinLnBrk="0" hangingPunct="1"/>
                      <a:endParaRPr lang="en-US" sz="1600" b="0" kern="1200">
                        <a:solidFill>
                          <a:schemeClr val="accent1"/>
                        </a:solidFill>
                        <a:latin typeface="+mn-lt"/>
                        <a:ea typeface="+mn-ea"/>
                        <a:cs typeface="+mn-cs"/>
                      </a:endParaRPr>
                    </a:p>
                  </a:txBody>
                  <a:tcPr marL="143435" marR="143435" marT="31173" marB="31173" anchor="ctr">
                    <a:lnL w="38100" cap="flat" cmpd="sng" algn="ctr">
                      <a:noFill/>
                      <a:prstDash val="solid"/>
                      <a:round/>
                      <a:headEnd type="none" w="med" len="med"/>
                      <a:tailEnd type="none" w="med" len="med"/>
                    </a:lnL>
                    <a:lnR w="28575" cap="flat" cmpd="sng" algn="ctr">
                      <a:noFill/>
                      <a:prstDash val="sysDot"/>
                      <a:round/>
                      <a:headEnd type="none" w="med" len="med"/>
                      <a:tailEnd type="none" w="med" len="med"/>
                    </a:lnR>
                    <a:lnT w="12700" cap="flat" cmpd="sng" algn="ctr">
                      <a:solidFill>
                        <a:srgbClr val="595959">
                          <a:lumMod val="20000"/>
                          <a:lumOff val="80000"/>
                        </a:srgbClr>
                      </a:solidFill>
                      <a:prstDash val="solid"/>
                      <a:round/>
                      <a:headEnd type="none" w="med" len="med"/>
                      <a:tailEnd type="none" w="med" len="med"/>
                    </a:lnT>
                    <a:lnB w="12700" cap="flat" cmpd="sng" algn="ctr">
                      <a:solidFill>
                        <a:srgbClr val="595959">
                          <a:lumMod val="20000"/>
                          <a:lumOff val="80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378" rtl="0" eaLnBrk="1" fontAlgn="auto" latinLnBrk="0" hangingPunct="1">
                        <a:lnSpc>
                          <a:spcPct val="100000"/>
                        </a:lnSpc>
                        <a:spcBef>
                          <a:spcPts val="1200"/>
                        </a:spcBef>
                        <a:spcAft>
                          <a:spcPts val="0"/>
                        </a:spcAft>
                        <a:buClrTx/>
                        <a:buSzTx/>
                        <a:buFontTx/>
                        <a:buNone/>
                        <a:tabLst/>
                        <a:defRPr/>
                      </a:pPr>
                      <a:r>
                        <a:rPr lang="en-US" sz="1600" b="1" i="0" kern="1200" baseline="0">
                          <a:solidFill>
                            <a:schemeClr val="tx1"/>
                          </a:solidFill>
                          <a:latin typeface="+mn-lt"/>
                          <a:ea typeface="+mn-ea"/>
                          <a:cs typeface="Arial"/>
                        </a:rPr>
                        <a:t>Galileo providers have access to expert consultation and will refer to in-network, high-value specialists when needed</a:t>
                      </a:r>
                    </a:p>
                  </a:txBody>
                  <a:tcPr marT="91440" anchor="ctr">
                    <a:lnL w="28575" cap="flat" cmpd="sng" algn="ctr">
                      <a:noFill/>
                      <a:prstDash val="sysDot"/>
                      <a:round/>
                      <a:headEnd type="none" w="med" len="med"/>
                      <a:tailEnd type="none" w="med" len="med"/>
                    </a:lnL>
                    <a:lnR w="57150" cap="flat" cmpd="sng" algn="ctr">
                      <a:noFill/>
                      <a:prstDash val="solid"/>
                      <a:round/>
                      <a:headEnd type="none" w="med" len="med"/>
                      <a:tailEnd type="none" w="med" len="med"/>
                    </a:lnR>
                    <a:lnT w="12700" cap="flat" cmpd="sng" algn="ctr">
                      <a:solidFill>
                        <a:srgbClr val="595959">
                          <a:lumMod val="20000"/>
                          <a:lumOff val="80000"/>
                        </a:srgbClr>
                      </a:solidFill>
                      <a:prstDash val="solid"/>
                      <a:round/>
                      <a:headEnd type="none" w="med" len="med"/>
                      <a:tailEnd type="none" w="med" len="med"/>
                    </a:lnT>
                    <a:lnB w="12700" cap="flat" cmpd="sng" algn="ctr">
                      <a:solidFill>
                        <a:srgbClr val="595959">
                          <a:lumMod val="20000"/>
                          <a:lumOff val="8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3574517"/>
                  </a:ext>
                </a:extLst>
              </a:tr>
              <a:tr h="901718">
                <a:tc>
                  <a:txBody>
                    <a:bodyPr/>
                    <a:lstStyle>
                      <a:lvl1pPr marL="0" algn="l" defTabSz="914377" rtl="0" eaLnBrk="1" latinLnBrk="0" hangingPunct="1">
                        <a:defRPr sz="1800" kern="1200">
                          <a:solidFill>
                            <a:schemeClr val="dk1"/>
                          </a:solidFill>
                          <a:latin typeface="Arial"/>
                        </a:defRPr>
                      </a:lvl1pPr>
                      <a:lvl2pPr marL="457189" algn="l" defTabSz="914377" rtl="0" eaLnBrk="1" latinLnBrk="0" hangingPunct="1">
                        <a:defRPr sz="1800" kern="1200">
                          <a:solidFill>
                            <a:schemeClr val="dk1"/>
                          </a:solidFill>
                          <a:latin typeface="Arial"/>
                        </a:defRPr>
                      </a:lvl2pPr>
                      <a:lvl3pPr marL="914377" algn="l" defTabSz="914377" rtl="0" eaLnBrk="1" latinLnBrk="0" hangingPunct="1">
                        <a:defRPr sz="1800" kern="1200">
                          <a:solidFill>
                            <a:schemeClr val="dk1"/>
                          </a:solidFill>
                          <a:latin typeface="Arial"/>
                        </a:defRPr>
                      </a:lvl3pPr>
                      <a:lvl4pPr marL="1371566" algn="l" defTabSz="914377" rtl="0" eaLnBrk="1" latinLnBrk="0" hangingPunct="1">
                        <a:defRPr sz="1800" kern="1200">
                          <a:solidFill>
                            <a:schemeClr val="dk1"/>
                          </a:solidFill>
                          <a:latin typeface="Arial"/>
                        </a:defRPr>
                      </a:lvl4pPr>
                      <a:lvl5pPr marL="1828754" algn="l" defTabSz="914377" rtl="0" eaLnBrk="1" latinLnBrk="0" hangingPunct="1">
                        <a:defRPr sz="1800" kern="1200">
                          <a:solidFill>
                            <a:schemeClr val="dk1"/>
                          </a:solidFill>
                          <a:latin typeface="Arial"/>
                        </a:defRPr>
                      </a:lvl5pPr>
                      <a:lvl6pPr marL="2285943" algn="l" defTabSz="914377" rtl="0" eaLnBrk="1" latinLnBrk="0" hangingPunct="1">
                        <a:defRPr sz="1800" kern="1200">
                          <a:solidFill>
                            <a:schemeClr val="dk1"/>
                          </a:solidFill>
                          <a:latin typeface="Arial"/>
                        </a:defRPr>
                      </a:lvl6pPr>
                      <a:lvl7pPr marL="2743131" algn="l" defTabSz="914377" rtl="0" eaLnBrk="1" latinLnBrk="0" hangingPunct="1">
                        <a:defRPr sz="1800" kern="1200">
                          <a:solidFill>
                            <a:schemeClr val="dk1"/>
                          </a:solidFill>
                          <a:latin typeface="Arial"/>
                        </a:defRPr>
                      </a:lvl7pPr>
                      <a:lvl8pPr marL="3200320" algn="l" defTabSz="914377" rtl="0" eaLnBrk="1" latinLnBrk="0" hangingPunct="1">
                        <a:defRPr sz="1800" kern="1200">
                          <a:solidFill>
                            <a:schemeClr val="dk1"/>
                          </a:solidFill>
                          <a:latin typeface="Arial"/>
                        </a:defRPr>
                      </a:lvl8pPr>
                      <a:lvl9pPr marL="3657509" algn="l" defTabSz="914377" rtl="0" eaLnBrk="1" latinLnBrk="0" hangingPunct="1">
                        <a:defRPr sz="1800" kern="1200">
                          <a:solidFill>
                            <a:schemeClr val="dk1"/>
                          </a:solidFill>
                          <a:latin typeface="Arial"/>
                        </a:defRPr>
                      </a:lvl9pPr>
                    </a:lstStyle>
                    <a:p>
                      <a:pPr marL="0" indent="0" algn="ctr" defTabSz="957759" rtl="0" eaLnBrk="1" latinLnBrk="0" hangingPunct="1"/>
                      <a:endParaRPr lang="en-US" sz="1600" b="0" kern="1200">
                        <a:solidFill>
                          <a:schemeClr val="accent1"/>
                        </a:solidFill>
                        <a:latin typeface="+mn-lt"/>
                        <a:ea typeface="+mn-ea"/>
                        <a:cs typeface="+mn-cs"/>
                      </a:endParaRPr>
                    </a:p>
                  </a:txBody>
                  <a:tcPr marL="143435" marR="143435" marT="31173" marB="31173" anchor="ctr">
                    <a:lnL w="38100" cap="flat" cmpd="sng" algn="ctr">
                      <a:noFill/>
                      <a:prstDash val="solid"/>
                      <a:round/>
                      <a:headEnd type="none" w="med" len="med"/>
                      <a:tailEnd type="none" w="med" len="med"/>
                    </a:lnL>
                    <a:lnR w="28575" cap="flat" cmpd="sng" algn="ctr">
                      <a:noFill/>
                      <a:prstDash val="sysDot"/>
                      <a:round/>
                      <a:headEnd type="none" w="med" len="med"/>
                      <a:tailEnd type="none" w="med" len="med"/>
                    </a:lnR>
                    <a:lnT w="12700" cap="flat" cmpd="sng" algn="ctr">
                      <a:solidFill>
                        <a:srgbClr val="595959">
                          <a:lumMod val="20000"/>
                          <a:lumOff val="80000"/>
                        </a:srgbClr>
                      </a:solidFill>
                      <a:prstDash val="solid"/>
                      <a:round/>
                      <a:headEnd type="none" w="med" len="med"/>
                      <a:tailEnd type="none" w="med" len="med"/>
                    </a:lnT>
                    <a:lnB w="12700" cap="flat" cmpd="sng" algn="ctr">
                      <a:solidFill>
                        <a:srgbClr val="595959">
                          <a:lumMod val="20000"/>
                          <a:lumOff val="80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8" rtl="0" eaLnBrk="1" latinLnBrk="0" hangingPunct="1">
                        <a:defRPr sz="1800" kern="1200">
                          <a:solidFill>
                            <a:schemeClr val="dk1"/>
                          </a:solidFill>
                          <a:latin typeface="Arial"/>
                        </a:defRPr>
                      </a:lvl1pPr>
                      <a:lvl2pPr marL="457189" algn="l" defTabSz="914378" rtl="0" eaLnBrk="1" latinLnBrk="0" hangingPunct="1">
                        <a:defRPr sz="1800" kern="1200">
                          <a:solidFill>
                            <a:schemeClr val="dk1"/>
                          </a:solidFill>
                          <a:latin typeface="Arial"/>
                        </a:defRPr>
                      </a:lvl2pPr>
                      <a:lvl3pPr marL="914378" algn="l" defTabSz="914378" rtl="0" eaLnBrk="1" latinLnBrk="0" hangingPunct="1">
                        <a:defRPr sz="1800" kern="1200">
                          <a:solidFill>
                            <a:schemeClr val="dk1"/>
                          </a:solidFill>
                          <a:latin typeface="Arial"/>
                        </a:defRPr>
                      </a:lvl3pPr>
                      <a:lvl4pPr marL="1371566" algn="l" defTabSz="914378" rtl="0" eaLnBrk="1" latinLnBrk="0" hangingPunct="1">
                        <a:defRPr sz="1800" kern="1200">
                          <a:solidFill>
                            <a:schemeClr val="dk1"/>
                          </a:solidFill>
                          <a:latin typeface="Arial"/>
                        </a:defRPr>
                      </a:lvl4pPr>
                      <a:lvl5pPr marL="1828754" algn="l" defTabSz="914378" rtl="0" eaLnBrk="1" latinLnBrk="0" hangingPunct="1">
                        <a:defRPr sz="1800" kern="1200">
                          <a:solidFill>
                            <a:schemeClr val="dk1"/>
                          </a:solidFill>
                          <a:latin typeface="Arial"/>
                        </a:defRPr>
                      </a:lvl5pPr>
                      <a:lvl6pPr marL="2285943" algn="l" defTabSz="914378" rtl="0" eaLnBrk="1" latinLnBrk="0" hangingPunct="1">
                        <a:defRPr sz="1800" kern="1200">
                          <a:solidFill>
                            <a:schemeClr val="dk1"/>
                          </a:solidFill>
                          <a:latin typeface="Arial"/>
                        </a:defRPr>
                      </a:lvl6pPr>
                      <a:lvl7pPr marL="2743132" algn="l" defTabSz="914378" rtl="0" eaLnBrk="1" latinLnBrk="0" hangingPunct="1">
                        <a:defRPr sz="1800" kern="1200">
                          <a:solidFill>
                            <a:schemeClr val="dk1"/>
                          </a:solidFill>
                          <a:latin typeface="Arial"/>
                        </a:defRPr>
                      </a:lvl7pPr>
                      <a:lvl8pPr marL="3200320" algn="l" defTabSz="914378" rtl="0" eaLnBrk="1" latinLnBrk="0" hangingPunct="1">
                        <a:defRPr sz="1800" kern="1200">
                          <a:solidFill>
                            <a:schemeClr val="dk1"/>
                          </a:solidFill>
                          <a:latin typeface="Arial"/>
                        </a:defRPr>
                      </a:lvl8pPr>
                      <a:lvl9pPr marL="3657509" algn="l" defTabSz="914378" rtl="0" eaLnBrk="1" latinLnBrk="0" hangingPunct="1">
                        <a:defRPr sz="1800" kern="1200">
                          <a:solidFill>
                            <a:schemeClr val="dk1"/>
                          </a:solidFill>
                          <a:latin typeface="Arial"/>
                        </a:defRPr>
                      </a:lvl9p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US" sz="1600" b="1" i="0" kern="1200" baseline="0">
                          <a:solidFill>
                            <a:schemeClr val="tx1"/>
                          </a:solidFill>
                          <a:latin typeface="Arial"/>
                          <a:ea typeface="+mn-ea"/>
                          <a:cs typeface="Arial"/>
                        </a:rPr>
                        <a:t>End-to-end Spanish-speaking experience, including Spanish app and Spanish-speaking physicians</a:t>
                      </a:r>
                    </a:p>
                  </a:txBody>
                  <a:tcPr marT="91440" anchor="ctr">
                    <a:lnL w="28575" cap="flat" cmpd="sng" algn="ctr">
                      <a:noFill/>
                      <a:prstDash val="sysDot"/>
                      <a:round/>
                      <a:headEnd type="none" w="med" len="med"/>
                      <a:tailEnd type="none" w="med" len="med"/>
                    </a:lnL>
                    <a:lnR w="57150" cap="flat" cmpd="sng" algn="ctr">
                      <a:noFill/>
                      <a:prstDash val="solid"/>
                      <a:round/>
                      <a:headEnd type="none" w="med" len="med"/>
                      <a:tailEnd type="none" w="med" len="med"/>
                    </a:lnR>
                    <a:lnT w="12700" cap="flat" cmpd="sng" algn="ctr">
                      <a:solidFill>
                        <a:srgbClr val="595959">
                          <a:lumMod val="20000"/>
                          <a:lumOff val="80000"/>
                        </a:srgbClr>
                      </a:solidFill>
                      <a:prstDash val="solid"/>
                      <a:round/>
                      <a:headEnd type="none" w="med" len="med"/>
                      <a:tailEnd type="none" w="med" len="med"/>
                    </a:lnT>
                    <a:lnB w="12700" cap="flat" cmpd="sng" algn="ctr">
                      <a:solidFill>
                        <a:srgbClr val="595959">
                          <a:lumMod val="20000"/>
                          <a:lumOff val="8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1972369"/>
                  </a:ext>
                </a:extLst>
              </a:tr>
              <a:tr h="901718">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indent="0" algn="ctr" defTabSz="957759" rtl="0" eaLnBrk="1" latinLnBrk="0" hangingPunct="1"/>
                      <a:endParaRPr lang="en-US" sz="1600" b="0" kern="1200">
                        <a:solidFill>
                          <a:schemeClr val="accent1"/>
                        </a:solidFill>
                        <a:latin typeface="+mn-lt"/>
                        <a:ea typeface="+mn-ea"/>
                        <a:cs typeface="+mn-cs"/>
                      </a:endParaRPr>
                    </a:p>
                  </a:txBody>
                  <a:tcPr marL="143435" marR="143435" marT="31173" marB="31173" anchor="ctr">
                    <a:lnL w="38100" cap="flat" cmpd="sng" algn="ctr">
                      <a:noFill/>
                      <a:prstDash val="solid"/>
                      <a:round/>
                      <a:headEnd type="none" w="med" len="med"/>
                      <a:tailEnd type="none" w="med" len="med"/>
                    </a:lnL>
                    <a:lnR w="28575" cap="flat" cmpd="sng" algn="ctr">
                      <a:noFill/>
                      <a:prstDash val="sysDot"/>
                      <a:round/>
                      <a:headEnd type="none" w="med" len="med"/>
                      <a:tailEnd type="none" w="med" len="med"/>
                    </a:lnR>
                    <a:lnT w="12700" cap="flat" cmpd="sng" algn="ctr">
                      <a:solidFill>
                        <a:srgbClr val="595959">
                          <a:lumMod val="20000"/>
                          <a:lumOff val="80000"/>
                        </a:srgbClr>
                      </a:solidFill>
                      <a:prstDash val="solid"/>
                      <a:round/>
                      <a:headEnd type="none" w="med" len="med"/>
                      <a:tailEnd type="none" w="med" len="med"/>
                    </a:lnT>
                    <a:lnB w="12700" cap="flat" cmpd="sng" algn="ctr">
                      <a:solidFill>
                        <a:srgbClr val="595959">
                          <a:lumMod val="20000"/>
                          <a:lumOff val="80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Arial"/>
                        </a:defRPr>
                      </a:lvl1pPr>
                      <a:lvl2pPr marL="457189" algn="l" defTabSz="914377" rtl="0" eaLnBrk="1" latinLnBrk="0" hangingPunct="1">
                        <a:defRPr sz="1800" kern="1200">
                          <a:solidFill>
                            <a:schemeClr val="tx1"/>
                          </a:solidFill>
                          <a:latin typeface="Arial"/>
                        </a:defRPr>
                      </a:lvl2pPr>
                      <a:lvl3pPr marL="914377" algn="l" defTabSz="914377" rtl="0" eaLnBrk="1" latinLnBrk="0" hangingPunct="1">
                        <a:defRPr sz="1800" kern="1200">
                          <a:solidFill>
                            <a:schemeClr val="tx1"/>
                          </a:solidFill>
                          <a:latin typeface="Arial"/>
                        </a:defRPr>
                      </a:lvl3pPr>
                      <a:lvl4pPr marL="1371566" algn="l" defTabSz="914377" rtl="0" eaLnBrk="1" latinLnBrk="0" hangingPunct="1">
                        <a:defRPr sz="1800" kern="1200">
                          <a:solidFill>
                            <a:schemeClr val="tx1"/>
                          </a:solidFill>
                          <a:latin typeface="Arial"/>
                        </a:defRPr>
                      </a:lvl4pPr>
                      <a:lvl5pPr marL="1828754" algn="l" defTabSz="914377" rtl="0" eaLnBrk="1" latinLnBrk="0" hangingPunct="1">
                        <a:defRPr sz="1800" kern="1200">
                          <a:solidFill>
                            <a:schemeClr val="tx1"/>
                          </a:solidFill>
                          <a:latin typeface="Arial"/>
                        </a:defRPr>
                      </a:lvl5pPr>
                      <a:lvl6pPr marL="2285943" algn="l" defTabSz="914377" rtl="0" eaLnBrk="1" latinLnBrk="0" hangingPunct="1">
                        <a:defRPr sz="1800" kern="1200">
                          <a:solidFill>
                            <a:schemeClr val="tx1"/>
                          </a:solidFill>
                          <a:latin typeface="Arial"/>
                        </a:defRPr>
                      </a:lvl6pPr>
                      <a:lvl7pPr marL="2743131" algn="l" defTabSz="914377" rtl="0" eaLnBrk="1" latinLnBrk="0" hangingPunct="1">
                        <a:defRPr sz="1800" kern="1200">
                          <a:solidFill>
                            <a:schemeClr val="tx1"/>
                          </a:solidFill>
                          <a:latin typeface="Arial"/>
                        </a:defRPr>
                      </a:lvl7pPr>
                      <a:lvl8pPr marL="3200320" algn="l" defTabSz="914377" rtl="0" eaLnBrk="1" latinLnBrk="0" hangingPunct="1">
                        <a:defRPr sz="1800" kern="1200">
                          <a:solidFill>
                            <a:schemeClr val="tx1"/>
                          </a:solidFill>
                          <a:latin typeface="Arial"/>
                        </a:defRPr>
                      </a:lvl8pPr>
                      <a:lvl9pPr marL="3657509" algn="l" defTabSz="914377" rtl="0" eaLnBrk="1" latinLnBrk="0" hangingPunct="1">
                        <a:defRPr sz="1800" kern="1200">
                          <a:solidFill>
                            <a:schemeClr val="tx1"/>
                          </a:solidFill>
                          <a:latin typeface="Arial"/>
                        </a:defRPr>
                      </a:lvl9pPr>
                    </a:lstStyle>
                    <a:p>
                      <a:pPr marL="0" marR="0" lvl="0" indent="0" algn="l" defTabSz="914378" rtl="0" eaLnBrk="1" fontAlgn="auto" latinLnBrk="0" hangingPunct="1">
                        <a:lnSpc>
                          <a:spcPct val="100000"/>
                        </a:lnSpc>
                        <a:spcBef>
                          <a:spcPts val="1200"/>
                        </a:spcBef>
                        <a:spcAft>
                          <a:spcPts val="0"/>
                        </a:spcAft>
                        <a:buClrTx/>
                        <a:buSzTx/>
                        <a:buFontTx/>
                        <a:buNone/>
                        <a:tabLst/>
                        <a:defRPr/>
                      </a:pPr>
                      <a:r>
                        <a:rPr lang="en-US" sz="1600" b="1" i="0" kern="1200" baseline="0">
                          <a:solidFill>
                            <a:schemeClr val="tx1"/>
                          </a:solidFill>
                          <a:latin typeface="+mn-lt"/>
                          <a:ea typeface="+mn-ea"/>
                          <a:cs typeface="Arial"/>
                        </a:rPr>
                        <a:t>No surprise bills for care accessed through the mobile app</a:t>
                      </a:r>
                    </a:p>
                  </a:txBody>
                  <a:tcPr marT="91440" anchor="ctr">
                    <a:lnL w="28575" cap="flat" cmpd="sng" algn="ctr">
                      <a:noFill/>
                      <a:prstDash val="sysDot"/>
                      <a:round/>
                      <a:headEnd type="none" w="med" len="med"/>
                      <a:tailEnd type="none" w="med" len="med"/>
                    </a:lnL>
                    <a:lnR w="57150" cap="flat" cmpd="sng" algn="ctr">
                      <a:noFill/>
                      <a:prstDash val="solid"/>
                      <a:round/>
                      <a:headEnd type="none" w="med" len="med"/>
                      <a:tailEnd type="none" w="med" len="med"/>
                    </a:lnR>
                    <a:lnT w="12700" cap="flat" cmpd="sng" algn="ctr">
                      <a:solidFill>
                        <a:srgbClr val="595959">
                          <a:lumMod val="20000"/>
                          <a:lumOff val="80000"/>
                        </a:srgbClr>
                      </a:solidFill>
                      <a:prstDash val="solid"/>
                      <a:round/>
                      <a:headEnd type="none" w="med" len="med"/>
                      <a:tailEnd type="none" w="med" len="med"/>
                    </a:lnT>
                    <a:lnB w="12700" cap="flat" cmpd="sng" algn="ctr">
                      <a:solidFill>
                        <a:srgbClr val="595959">
                          <a:lumMod val="20000"/>
                          <a:lumOff val="8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3068064"/>
                  </a:ext>
                </a:extLst>
              </a:tr>
              <a:tr h="901718">
                <a:tc>
                  <a:txBody>
                    <a:bodyPr/>
                    <a:lstStyle>
                      <a:lvl1pPr marL="0" algn="l" defTabSz="914377" rtl="0" eaLnBrk="1" latinLnBrk="0" hangingPunct="1">
                        <a:defRPr sz="1800" kern="1200">
                          <a:solidFill>
                            <a:schemeClr val="dk1"/>
                          </a:solidFill>
                          <a:latin typeface="Arial"/>
                        </a:defRPr>
                      </a:lvl1pPr>
                      <a:lvl2pPr marL="457189" algn="l" defTabSz="914377" rtl="0" eaLnBrk="1" latinLnBrk="0" hangingPunct="1">
                        <a:defRPr sz="1800" kern="1200">
                          <a:solidFill>
                            <a:schemeClr val="dk1"/>
                          </a:solidFill>
                          <a:latin typeface="Arial"/>
                        </a:defRPr>
                      </a:lvl2pPr>
                      <a:lvl3pPr marL="914377" algn="l" defTabSz="914377" rtl="0" eaLnBrk="1" latinLnBrk="0" hangingPunct="1">
                        <a:defRPr sz="1800" kern="1200">
                          <a:solidFill>
                            <a:schemeClr val="dk1"/>
                          </a:solidFill>
                          <a:latin typeface="Arial"/>
                        </a:defRPr>
                      </a:lvl3pPr>
                      <a:lvl4pPr marL="1371566" algn="l" defTabSz="914377" rtl="0" eaLnBrk="1" latinLnBrk="0" hangingPunct="1">
                        <a:defRPr sz="1800" kern="1200">
                          <a:solidFill>
                            <a:schemeClr val="dk1"/>
                          </a:solidFill>
                          <a:latin typeface="Arial"/>
                        </a:defRPr>
                      </a:lvl4pPr>
                      <a:lvl5pPr marL="1828754" algn="l" defTabSz="914377" rtl="0" eaLnBrk="1" latinLnBrk="0" hangingPunct="1">
                        <a:defRPr sz="1800" kern="1200">
                          <a:solidFill>
                            <a:schemeClr val="dk1"/>
                          </a:solidFill>
                          <a:latin typeface="Arial"/>
                        </a:defRPr>
                      </a:lvl5pPr>
                      <a:lvl6pPr marL="2285943" algn="l" defTabSz="914377" rtl="0" eaLnBrk="1" latinLnBrk="0" hangingPunct="1">
                        <a:defRPr sz="1800" kern="1200">
                          <a:solidFill>
                            <a:schemeClr val="dk1"/>
                          </a:solidFill>
                          <a:latin typeface="Arial"/>
                        </a:defRPr>
                      </a:lvl6pPr>
                      <a:lvl7pPr marL="2743131" algn="l" defTabSz="914377" rtl="0" eaLnBrk="1" latinLnBrk="0" hangingPunct="1">
                        <a:defRPr sz="1800" kern="1200">
                          <a:solidFill>
                            <a:schemeClr val="dk1"/>
                          </a:solidFill>
                          <a:latin typeface="Arial"/>
                        </a:defRPr>
                      </a:lvl7pPr>
                      <a:lvl8pPr marL="3200320" algn="l" defTabSz="914377" rtl="0" eaLnBrk="1" latinLnBrk="0" hangingPunct="1">
                        <a:defRPr sz="1800" kern="1200">
                          <a:solidFill>
                            <a:schemeClr val="dk1"/>
                          </a:solidFill>
                          <a:latin typeface="Arial"/>
                        </a:defRPr>
                      </a:lvl8pPr>
                      <a:lvl9pPr marL="3657509" algn="l" defTabSz="914377" rtl="0" eaLnBrk="1" latinLnBrk="0" hangingPunct="1">
                        <a:defRPr sz="1800" kern="1200">
                          <a:solidFill>
                            <a:schemeClr val="dk1"/>
                          </a:solidFill>
                          <a:latin typeface="Arial"/>
                        </a:defRPr>
                      </a:lvl9pPr>
                    </a:lstStyle>
                    <a:p>
                      <a:pPr marL="0" indent="0" algn="ctr" defTabSz="957759" rtl="0" eaLnBrk="1" latinLnBrk="0" hangingPunct="1"/>
                      <a:endParaRPr lang="en-US" sz="1600" b="0" kern="1200">
                        <a:solidFill>
                          <a:schemeClr val="accent1"/>
                        </a:solidFill>
                        <a:latin typeface="+mn-lt"/>
                        <a:ea typeface="+mn-ea"/>
                        <a:cs typeface="+mn-cs"/>
                      </a:endParaRPr>
                    </a:p>
                  </a:txBody>
                  <a:tcPr marL="143435" marR="143435" marT="31173" marB="31173" anchor="ctr">
                    <a:lnL w="38100" cap="flat" cmpd="sng" algn="ctr">
                      <a:noFill/>
                      <a:prstDash val="solid"/>
                      <a:round/>
                      <a:headEnd type="none" w="med" len="med"/>
                      <a:tailEnd type="none" w="med" len="med"/>
                    </a:lnL>
                    <a:lnR w="28575" cap="flat" cmpd="sng" algn="ctr">
                      <a:noFill/>
                      <a:prstDash val="sysDot"/>
                      <a:round/>
                      <a:headEnd type="none" w="med" len="med"/>
                      <a:tailEnd type="none" w="med" len="med"/>
                    </a:lnR>
                    <a:lnT w="12700" cap="flat" cmpd="sng" algn="ctr">
                      <a:solidFill>
                        <a:srgbClr val="595959">
                          <a:lumMod val="20000"/>
                          <a:lumOff val="80000"/>
                        </a:srgbClr>
                      </a:solidFill>
                      <a:prstDash val="solid"/>
                      <a:round/>
                      <a:headEnd type="none" w="med" len="med"/>
                      <a:tailEnd type="none" w="med" len="med"/>
                    </a:lnT>
                    <a:lnB w="12700" cap="flat" cmpd="sng" algn="ctr">
                      <a:solidFill>
                        <a:srgbClr val="595959">
                          <a:lumMod val="20000"/>
                          <a:lumOff val="80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8" rtl="0" eaLnBrk="1" latinLnBrk="0" hangingPunct="1">
                        <a:defRPr sz="1800" kern="1200">
                          <a:solidFill>
                            <a:schemeClr val="dk1"/>
                          </a:solidFill>
                          <a:latin typeface="Arial"/>
                        </a:defRPr>
                      </a:lvl1pPr>
                      <a:lvl2pPr marL="457189" algn="l" defTabSz="914378" rtl="0" eaLnBrk="1" latinLnBrk="0" hangingPunct="1">
                        <a:defRPr sz="1800" kern="1200">
                          <a:solidFill>
                            <a:schemeClr val="dk1"/>
                          </a:solidFill>
                          <a:latin typeface="Arial"/>
                        </a:defRPr>
                      </a:lvl2pPr>
                      <a:lvl3pPr marL="914378" algn="l" defTabSz="914378" rtl="0" eaLnBrk="1" latinLnBrk="0" hangingPunct="1">
                        <a:defRPr sz="1800" kern="1200">
                          <a:solidFill>
                            <a:schemeClr val="dk1"/>
                          </a:solidFill>
                          <a:latin typeface="Arial"/>
                        </a:defRPr>
                      </a:lvl3pPr>
                      <a:lvl4pPr marL="1371566" algn="l" defTabSz="914378" rtl="0" eaLnBrk="1" latinLnBrk="0" hangingPunct="1">
                        <a:defRPr sz="1800" kern="1200">
                          <a:solidFill>
                            <a:schemeClr val="dk1"/>
                          </a:solidFill>
                          <a:latin typeface="Arial"/>
                        </a:defRPr>
                      </a:lvl4pPr>
                      <a:lvl5pPr marL="1828754" algn="l" defTabSz="914378" rtl="0" eaLnBrk="1" latinLnBrk="0" hangingPunct="1">
                        <a:defRPr sz="1800" kern="1200">
                          <a:solidFill>
                            <a:schemeClr val="dk1"/>
                          </a:solidFill>
                          <a:latin typeface="Arial"/>
                        </a:defRPr>
                      </a:lvl5pPr>
                      <a:lvl6pPr marL="2285943" algn="l" defTabSz="914378" rtl="0" eaLnBrk="1" latinLnBrk="0" hangingPunct="1">
                        <a:defRPr sz="1800" kern="1200">
                          <a:solidFill>
                            <a:schemeClr val="dk1"/>
                          </a:solidFill>
                          <a:latin typeface="Arial"/>
                        </a:defRPr>
                      </a:lvl6pPr>
                      <a:lvl7pPr marL="2743132" algn="l" defTabSz="914378" rtl="0" eaLnBrk="1" latinLnBrk="0" hangingPunct="1">
                        <a:defRPr sz="1800" kern="1200">
                          <a:solidFill>
                            <a:schemeClr val="dk1"/>
                          </a:solidFill>
                          <a:latin typeface="Arial"/>
                        </a:defRPr>
                      </a:lvl7pPr>
                      <a:lvl8pPr marL="3200320" algn="l" defTabSz="914378" rtl="0" eaLnBrk="1" latinLnBrk="0" hangingPunct="1">
                        <a:defRPr sz="1800" kern="1200">
                          <a:solidFill>
                            <a:schemeClr val="dk1"/>
                          </a:solidFill>
                          <a:latin typeface="Arial"/>
                        </a:defRPr>
                      </a:lvl8pPr>
                      <a:lvl9pPr marL="3657509" algn="l" defTabSz="914378" rtl="0" eaLnBrk="1" latinLnBrk="0" hangingPunct="1">
                        <a:defRPr sz="1800" kern="1200">
                          <a:solidFill>
                            <a:schemeClr val="dk1"/>
                          </a:solidFill>
                          <a:latin typeface="Arial"/>
                        </a:defRPr>
                      </a:lvl9pPr>
                    </a:lstStyle>
                    <a:p>
                      <a:pPr marL="0" marR="0" lvl="0" indent="0" algn="l" defTabSz="914378" rtl="0" eaLnBrk="1" fontAlgn="auto" latinLnBrk="0" hangingPunct="1">
                        <a:lnSpc>
                          <a:spcPct val="100000"/>
                        </a:lnSpc>
                        <a:spcBef>
                          <a:spcPts val="0"/>
                        </a:spcBef>
                        <a:spcAft>
                          <a:spcPts val="0"/>
                        </a:spcAft>
                        <a:buClrTx/>
                        <a:buSzTx/>
                        <a:buFontTx/>
                        <a:buNone/>
                        <a:tabLst/>
                        <a:defRPr/>
                      </a:pPr>
                      <a:r>
                        <a:rPr lang="en-US" sz="1600" b="1" i="0" kern="1200" baseline="0">
                          <a:solidFill>
                            <a:schemeClr val="tx1"/>
                          </a:solidFill>
                          <a:latin typeface="Arial"/>
                          <a:ea typeface="+mn-ea"/>
                          <a:cs typeface="Arial"/>
                        </a:rPr>
                        <a:t>In-person primary care outside the Galileo app may cost members more out of pocket</a:t>
                      </a:r>
                    </a:p>
                  </a:txBody>
                  <a:tcPr marT="91440" anchor="ctr">
                    <a:lnL w="28575" cap="flat" cmpd="sng" algn="ctr">
                      <a:noFill/>
                      <a:prstDash val="sysDot"/>
                      <a:round/>
                      <a:headEnd type="none" w="med" len="med"/>
                      <a:tailEnd type="none" w="med" len="med"/>
                    </a:lnL>
                    <a:lnR w="57150" cap="flat" cmpd="sng" algn="ctr">
                      <a:noFill/>
                      <a:prstDash val="solid"/>
                      <a:round/>
                      <a:headEnd type="none" w="med" len="med"/>
                      <a:tailEnd type="none" w="med" len="med"/>
                    </a:lnR>
                    <a:lnT w="12700" cap="flat" cmpd="sng" algn="ctr">
                      <a:solidFill>
                        <a:srgbClr val="595959">
                          <a:lumMod val="20000"/>
                          <a:lumOff val="80000"/>
                        </a:srgbClr>
                      </a:solidFill>
                      <a:prstDash val="solid"/>
                      <a:round/>
                      <a:headEnd type="none" w="med" len="med"/>
                      <a:tailEnd type="none" w="med" len="med"/>
                    </a:lnT>
                    <a:lnB w="12700" cap="flat" cmpd="sng" algn="ctr">
                      <a:solidFill>
                        <a:srgbClr val="595959">
                          <a:lumMod val="20000"/>
                          <a:lumOff val="8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6302688"/>
                  </a:ext>
                </a:extLst>
              </a:tr>
            </a:tbl>
          </a:graphicData>
        </a:graphic>
      </p:graphicFrame>
      <p:pic>
        <p:nvPicPr>
          <p:cNvPr id="23" name="Picture 22">
            <a:extLst>
              <a:ext uri="{FF2B5EF4-FFF2-40B4-BE49-F238E27FC236}">
                <a16:creationId xmlns:a16="http://schemas.microsoft.com/office/drawing/2014/main" id="{1A751D99-9665-421D-AC1F-EB5AF8C91094}"/>
              </a:ext>
            </a:extLst>
          </p:cNvPr>
          <p:cNvPicPr>
            <a:picLocks noChangeAspect="1"/>
          </p:cNvPicPr>
          <p:nvPr/>
        </p:nvPicPr>
        <p:blipFill>
          <a:blip r:embed="rId3"/>
          <a:srcRect/>
          <a:stretch/>
        </p:blipFill>
        <p:spPr>
          <a:xfrm>
            <a:off x="711781" y="1557597"/>
            <a:ext cx="502920" cy="502920"/>
          </a:xfrm>
          <a:prstGeom prst="rect">
            <a:avLst/>
          </a:prstGeom>
        </p:spPr>
      </p:pic>
      <p:pic>
        <p:nvPicPr>
          <p:cNvPr id="24" name="Picture 23">
            <a:extLst>
              <a:ext uri="{FF2B5EF4-FFF2-40B4-BE49-F238E27FC236}">
                <a16:creationId xmlns:a16="http://schemas.microsoft.com/office/drawing/2014/main" id="{9E7F008C-7EBC-4286-9AFF-F76999D36D60}"/>
              </a:ext>
            </a:extLst>
          </p:cNvPr>
          <p:cNvPicPr>
            <a:picLocks noChangeAspect="1"/>
          </p:cNvPicPr>
          <p:nvPr/>
        </p:nvPicPr>
        <p:blipFill>
          <a:blip r:embed="rId4"/>
          <a:srcRect/>
          <a:stretch/>
        </p:blipFill>
        <p:spPr>
          <a:xfrm>
            <a:off x="711781" y="4269101"/>
            <a:ext cx="502920" cy="502920"/>
          </a:xfrm>
          <a:prstGeom prst="rect">
            <a:avLst/>
          </a:prstGeom>
        </p:spPr>
      </p:pic>
      <p:pic>
        <p:nvPicPr>
          <p:cNvPr id="25" name="Picture 24">
            <a:extLst>
              <a:ext uri="{FF2B5EF4-FFF2-40B4-BE49-F238E27FC236}">
                <a16:creationId xmlns:a16="http://schemas.microsoft.com/office/drawing/2014/main" id="{0D5D60F8-F81B-4433-AAD6-3F861C43A8D8}"/>
              </a:ext>
            </a:extLst>
          </p:cNvPr>
          <p:cNvPicPr>
            <a:picLocks noChangeAspect="1"/>
          </p:cNvPicPr>
          <p:nvPr/>
        </p:nvPicPr>
        <p:blipFill>
          <a:blip r:embed="rId5"/>
          <a:srcRect/>
          <a:stretch/>
        </p:blipFill>
        <p:spPr>
          <a:xfrm>
            <a:off x="711781" y="2468785"/>
            <a:ext cx="502920" cy="502920"/>
          </a:xfrm>
          <a:prstGeom prst="rect">
            <a:avLst/>
          </a:prstGeom>
        </p:spPr>
      </p:pic>
      <p:pic>
        <p:nvPicPr>
          <p:cNvPr id="26" name="Picture 25">
            <a:extLst>
              <a:ext uri="{FF2B5EF4-FFF2-40B4-BE49-F238E27FC236}">
                <a16:creationId xmlns:a16="http://schemas.microsoft.com/office/drawing/2014/main" id="{BA2FD387-36B3-4E58-832D-7399C6A60DEB}"/>
              </a:ext>
            </a:extLst>
          </p:cNvPr>
          <p:cNvPicPr>
            <a:picLocks noChangeAspect="1"/>
          </p:cNvPicPr>
          <p:nvPr/>
        </p:nvPicPr>
        <p:blipFill>
          <a:blip r:embed="rId6"/>
          <a:srcRect/>
          <a:stretch/>
        </p:blipFill>
        <p:spPr>
          <a:xfrm>
            <a:off x="711781" y="5198655"/>
            <a:ext cx="502920" cy="502920"/>
          </a:xfrm>
          <a:prstGeom prst="rect">
            <a:avLst/>
          </a:prstGeom>
        </p:spPr>
      </p:pic>
      <p:pic>
        <p:nvPicPr>
          <p:cNvPr id="27" name="Picture 26">
            <a:extLst>
              <a:ext uri="{FF2B5EF4-FFF2-40B4-BE49-F238E27FC236}">
                <a16:creationId xmlns:a16="http://schemas.microsoft.com/office/drawing/2014/main" id="{A230BF5B-F23E-4110-9658-A079CD7921C0}"/>
              </a:ext>
            </a:extLst>
          </p:cNvPr>
          <p:cNvPicPr>
            <a:picLocks noChangeAspect="1"/>
          </p:cNvPicPr>
          <p:nvPr/>
        </p:nvPicPr>
        <p:blipFill>
          <a:blip r:embed="rId7"/>
          <a:srcRect/>
          <a:stretch/>
        </p:blipFill>
        <p:spPr>
          <a:xfrm>
            <a:off x="711781" y="3379973"/>
            <a:ext cx="502920" cy="502920"/>
          </a:xfrm>
          <a:prstGeom prst="rect">
            <a:avLst/>
          </a:prstGeom>
        </p:spPr>
      </p:pic>
      <p:pic>
        <p:nvPicPr>
          <p:cNvPr id="6" name="Picture 5">
            <a:extLst>
              <a:ext uri="{FF2B5EF4-FFF2-40B4-BE49-F238E27FC236}">
                <a16:creationId xmlns:a16="http://schemas.microsoft.com/office/drawing/2014/main" id="{8DA17503-6F1A-48F7-BEF3-925A31646E6F}"/>
              </a:ext>
            </a:extLst>
          </p:cNvPr>
          <p:cNvPicPr>
            <a:picLocks noChangeAspect="1"/>
          </p:cNvPicPr>
          <p:nvPr/>
        </p:nvPicPr>
        <p:blipFill>
          <a:blip r:embed="rId8"/>
          <a:stretch>
            <a:fillRect/>
          </a:stretch>
        </p:blipFill>
        <p:spPr>
          <a:xfrm>
            <a:off x="8793127" y="288600"/>
            <a:ext cx="1906919" cy="960419"/>
          </a:xfrm>
          <a:prstGeom prst="rect">
            <a:avLst/>
          </a:prstGeom>
        </p:spPr>
      </p:pic>
      <p:sp>
        <p:nvSpPr>
          <p:cNvPr id="28" name="TextBox 27">
            <a:extLst>
              <a:ext uri="{FF2B5EF4-FFF2-40B4-BE49-F238E27FC236}">
                <a16:creationId xmlns:a16="http://schemas.microsoft.com/office/drawing/2014/main" id="{A1BF73D8-CCBC-4B7A-A3D5-75AA023F3AEB}"/>
              </a:ext>
            </a:extLst>
          </p:cNvPr>
          <p:cNvSpPr txBox="1"/>
          <p:nvPr/>
        </p:nvSpPr>
        <p:spPr>
          <a:xfrm>
            <a:off x="7219508" y="768809"/>
            <a:ext cx="1541721" cy="253916"/>
          </a:xfrm>
          <a:prstGeom prst="rect">
            <a:avLst/>
          </a:prstGeom>
          <a:noFill/>
        </p:spPr>
        <p:txBody>
          <a:bodyPr wrap="square" rtlCol="0">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002477">
                    <a:lumMod val="50000"/>
                  </a:srgbClr>
                </a:solidFill>
                <a:effectLst/>
                <a:uLnTx/>
                <a:uFillTx/>
                <a:latin typeface="Arial" panose="020B0604020202020204"/>
                <a:ea typeface="+mn-ea"/>
                <a:cs typeface="+mn-cs"/>
              </a:rPr>
              <a:t>Powered by</a:t>
            </a:r>
          </a:p>
        </p:txBody>
      </p:sp>
    </p:spTree>
    <p:extLst>
      <p:ext uri="{BB962C8B-B14F-4D97-AF65-F5344CB8AC3E}">
        <p14:creationId xmlns:p14="http://schemas.microsoft.com/office/powerpoint/2010/main" val="259068099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07FED-F9EA-4719-BB38-D54D225F61D5}"/>
              </a:ext>
            </a:extLst>
          </p:cNvPr>
          <p:cNvSpPr>
            <a:spLocks noGrp="1"/>
          </p:cNvSpPr>
          <p:nvPr>
            <p:ph type="title"/>
          </p:nvPr>
        </p:nvSpPr>
        <p:spPr>
          <a:xfrm>
            <a:off x="447218" y="384224"/>
            <a:ext cx="9681295" cy="732508"/>
          </a:xfrm>
        </p:spPr>
        <p:txBody>
          <a:bodyPr/>
          <a:lstStyle/>
          <a:p>
            <a:r>
              <a:rPr lang="en-US"/>
              <a:t>Virtual First Plans</a:t>
            </a:r>
          </a:p>
        </p:txBody>
      </p:sp>
      <p:sp>
        <p:nvSpPr>
          <p:cNvPr id="3" name="Slide Number Placeholder 2">
            <a:extLst>
              <a:ext uri="{FF2B5EF4-FFF2-40B4-BE49-F238E27FC236}">
                <a16:creationId xmlns:a16="http://schemas.microsoft.com/office/drawing/2014/main" id="{7FACF359-57D6-4EB5-85C0-01AD7B68E579}"/>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0F9BDA0-AF0E-4BA8-B742-3B9C92A3E6FE}" type="slidenum">
              <a:rPr kumimoji="0" lang="en-US" sz="1067" b="0" i="0" u="none" strike="noStrike" kern="1200" cap="none" spc="0" normalizeH="0" baseline="0" noProof="0" smtClean="0">
                <a:ln>
                  <a:noFill/>
                </a:ln>
                <a:solidFill>
                  <a:srgbClr val="002477"/>
                </a:solidFill>
                <a:effectLst/>
                <a:uLnTx/>
                <a:uFillTx/>
                <a:latin typeface="Arial" panose="020B0604020202020204" pitchFamily="34" charset="0"/>
                <a:ea typeface="+mn-ea"/>
                <a:cs typeface="Arial" panose="020B0604020202020204" pitchFamily="34" charset="0"/>
              </a:rPr>
              <a:pPr marL="0" marR="0" lvl="0" indent="0" algn="r" defTabSz="914377" rtl="0" eaLnBrk="1" fontAlgn="auto" latinLnBrk="0" hangingPunct="1">
                <a:lnSpc>
                  <a:spcPct val="100000"/>
                </a:lnSpc>
                <a:spcBef>
                  <a:spcPts val="0"/>
                </a:spcBef>
                <a:spcAft>
                  <a:spcPts val="0"/>
                </a:spcAft>
                <a:buClrTx/>
                <a:buSzTx/>
                <a:buFontTx/>
                <a:buNone/>
                <a:tabLst/>
                <a:defRPr/>
              </a:pPr>
              <a:t>18</a:t>
            </a:fld>
            <a:endParaRPr kumimoji="0" lang="en-US" sz="1067" b="0" i="0" u="none" strike="noStrike" kern="1200" cap="none" spc="0" normalizeH="0" baseline="0" noProof="0">
              <a:ln>
                <a:noFill/>
              </a:ln>
              <a:solidFill>
                <a:srgbClr val="002477"/>
              </a:solidFill>
              <a:effectLst/>
              <a:uLnTx/>
              <a:uFillTx/>
              <a:latin typeface="Arial" panose="020B0604020202020204" pitchFamily="34" charset="0"/>
              <a:ea typeface="+mn-ea"/>
              <a:cs typeface="Arial" panose="020B0604020202020204" pitchFamily="34" charset="0"/>
            </a:endParaRPr>
          </a:p>
        </p:txBody>
      </p:sp>
      <p:sp>
        <p:nvSpPr>
          <p:cNvPr id="18" name="Slide Number Placeholder 2">
            <a:extLst>
              <a:ext uri="{FF2B5EF4-FFF2-40B4-BE49-F238E27FC236}">
                <a16:creationId xmlns:a16="http://schemas.microsoft.com/office/drawing/2014/main" id="{17810B03-B405-B547-831B-C586A5283A4E}"/>
              </a:ext>
            </a:extLst>
          </p:cNvPr>
          <p:cNvSpPr txBox="1">
            <a:spLocks/>
          </p:cNvSpPr>
          <p:nvPr/>
        </p:nvSpPr>
        <p:spPr>
          <a:xfrm>
            <a:off x="11210544" y="6245352"/>
            <a:ext cx="470647" cy="374396"/>
          </a:xfrm>
          <a:prstGeom prst="rect">
            <a:avLst/>
          </a:prstGeom>
        </p:spPr>
        <p:txBody>
          <a:bodyPr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r" defTabSz="914377" rtl="0" eaLnBrk="1" fontAlgn="auto" latinLnBrk="0" hangingPunct="1">
              <a:lnSpc>
                <a:spcPct val="100000"/>
              </a:lnSpc>
              <a:spcBef>
                <a:spcPts val="0"/>
              </a:spcBef>
              <a:spcAft>
                <a:spcPts val="0"/>
              </a:spcAft>
              <a:buClrTx/>
              <a:buSzTx/>
              <a:buFontTx/>
              <a:buNone/>
              <a:tabLst/>
              <a:defRPr/>
            </a:pPr>
            <a:fld id="{90F9BDA0-AF0E-4BA8-B742-3B9C92A3E6FE}" type="slidenum">
              <a:rPr kumimoji="0" lang="en-US" sz="107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18</a:t>
            </a:fld>
            <a:endParaRPr kumimoji="0" lang="en-US" sz="107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Rectangle 3">
            <a:extLst>
              <a:ext uri="{FF2B5EF4-FFF2-40B4-BE49-F238E27FC236}">
                <a16:creationId xmlns:a16="http://schemas.microsoft.com/office/drawing/2014/main" id="{7A63C68E-9974-4C63-B703-69D72CBD4B8F}"/>
              </a:ext>
            </a:extLst>
          </p:cNvPr>
          <p:cNvSpPr/>
          <p:nvPr/>
        </p:nvSpPr>
        <p:spPr>
          <a:xfrm>
            <a:off x="8355690" y="3823930"/>
            <a:ext cx="620201" cy="692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8" name="Group 7">
            <a:extLst>
              <a:ext uri="{FF2B5EF4-FFF2-40B4-BE49-F238E27FC236}">
                <a16:creationId xmlns:a16="http://schemas.microsoft.com/office/drawing/2014/main" id="{7370DD03-6C40-4D45-AE9B-B786470DDFBC}"/>
              </a:ext>
            </a:extLst>
          </p:cNvPr>
          <p:cNvGrpSpPr/>
          <p:nvPr/>
        </p:nvGrpSpPr>
        <p:grpSpPr>
          <a:xfrm>
            <a:off x="494468" y="3429000"/>
            <a:ext cx="9634045" cy="2681514"/>
            <a:chOff x="484227" y="3399391"/>
            <a:chExt cx="9634045" cy="2681514"/>
          </a:xfrm>
        </p:grpSpPr>
        <p:pic>
          <p:nvPicPr>
            <p:cNvPr id="13" name="Picture 2">
              <a:extLst>
                <a:ext uri="{FF2B5EF4-FFF2-40B4-BE49-F238E27FC236}">
                  <a16:creationId xmlns:a16="http://schemas.microsoft.com/office/drawing/2014/main" id="{915BCDB1-5C53-43AE-B918-7E64FC87CD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399391"/>
              <a:ext cx="4022272" cy="2681514"/>
            </a:xfrm>
            <a:prstGeom prst="rect">
              <a:avLst/>
            </a:prstGeom>
            <a:noFill/>
            <a:ln>
              <a:solidFill>
                <a:schemeClr val="accent1">
                  <a:alpha val="74000"/>
                </a:schemeClr>
              </a:solidFill>
            </a:ln>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B0A9875B-F7CF-43AF-8B66-A5C981910E8A}"/>
                </a:ext>
              </a:extLst>
            </p:cNvPr>
            <p:cNvPicPr>
              <a:picLocks noChangeAspect="1"/>
            </p:cNvPicPr>
            <p:nvPr/>
          </p:nvPicPr>
          <p:blipFill>
            <a:blip r:embed="rId4"/>
            <a:stretch>
              <a:fillRect/>
            </a:stretch>
          </p:blipFill>
          <p:spPr>
            <a:xfrm>
              <a:off x="484227" y="3399391"/>
              <a:ext cx="5611773" cy="2681514"/>
            </a:xfrm>
            <a:prstGeom prst="rect">
              <a:avLst/>
            </a:prstGeom>
            <a:solidFill>
              <a:schemeClr val="bg1">
                <a:lumMod val="85000"/>
              </a:schemeClr>
            </a:solidFill>
            <a:ln>
              <a:solidFill>
                <a:schemeClr val="accent1"/>
              </a:solidFill>
            </a:ln>
          </p:spPr>
        </p:pic>
      </p:grpSp>
      <p:sp>
        <p:nvSpPr>
          <p:cNvPr id="16" name="object 12">
            <a:extLst>
              <a:ext uri="{FF2B5EF4-FFF2-40B4-BE49-F238E27FC236}">
                <a16:creationId xmlns:a16="http://schemas.microsoft.com/office/drawing/2014/main" id="{AFF9820E-608B-7548-AD96-7D22839E6B7E}"/>
              </a:ext>
            </a:extLst>
          </p:cNvPr>
          <p:cNvSpPr/>
          <p:nvPr/>
        </p:nvSpPr>
        <p:spPr>
          <a:xfrm>
            <a:off x="8537944" y="0"/>
            <a:ext cx="3654056" cy="6859703"/>
          </a:xfrm>
          <a:custGeom>
            <a:avLst/>
            <a:gdLst/>
            <a:ahLst/>
            <a:cxnLst/>
            <a:rect l="l" t="t" r="r" b="b"/>
            <a:pathLst>
              <a:path w="1459229" h="2739390">
                <a:moveTo>
                  <a:pt x="1459217" y="0"/>
                </a:moveTo>
                <a:lnTo>
                  <a:pt x="1216012" y="406"/>
                </a:lnTo>
                <a:lnTo>
                  <a:pt x="0" y="2739262"/>
                </a:lnTo>
                <a:lnTo>
                  <a:pt x="1459217" y="2739262"/>
                </a:lnTo>
                <a:lnTo>
                  <a:pt x="1459217" y="0"/>
                </a:lnTo>
                <a:close/>
              </a:path>
            </a:pathLst>
          </a:custGeom>
          <a:solidFill>
            <a:srgbClr val="002577"/>
          </a:solidFill>
        </p:spPr>
        <p:txBody>
          <a:bodyPr wrap="square" lIns="0" tIns="0" rIns="0" bIns="0" rtlCol="0"/>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2477"/>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BE843572-DAC7-40D2-9380-A126CB1E6AE3}"/>
              </a:ext>
            </a:extLst>
          </p:cNvPr>
          <p:cNvSpPr txBox="1"/>
          <p:nvPr/>
        </p:nvSpPr>
        <p:spPr>
          <a:xfrm>
            <a:off x="704976" y="1034678"/>
            <a:ext cx="8481423" cy="338554"/>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1800"/>
              </a:spcAft>
              <a:buClrTx/>
              <a:buSzTx/>
              <a:buFontTx/>
              <a:buNone/>
              <a:tabLst/>
              <a:defRPr/>
            </a:pPr>
            <a:r>
              <a:rPr kumimoji="0" lang="en-US" sz="1600" b="1" i="0" u="none" strike="noStrike" kern="1200" cap="none" spc="0" normalizeH="0" baseline="0" noProof="0">
                <a:ln>
                  <a:noFill/>
                </a:ln>
                <a:solidFill>
                  <a:srgbClr val="002477"/>
                </a:solidFill>
                <a:effectLst/>
                <a:uLnTx/>
                <a:uFillTx/>
                <a:latin typeface="Arial" panose="020B0604020202020204"/>
                <a:ea typeface="+mn-ea"/>
                <a:cs typeface="+mn-cs"/>
              </a:rPr>
              <a:t>Convenient, 24/7 access to quality care and same day responses</a:t>
            </a:r>
          </a:p>
        </p:txBody>
      </p:sp>
      <p:sp>
        <p:nvSpPr>
          <p:cNvPr id="19" name="TextBox 18">
            <a:extLst>
              <a:ext uri="{FF2B5EF4-FFF2-40B4-BE49-F238E27FC236}">
                <a16:creationId xmlns:a16="http://schemas.microsoft.com/office/drawing/2014/main" id="{8C91DBEC-063E-4E96-9355-F0EEE550D4DF}"/>
              </a:ext>
            </a:extLst>
          </p:cNvPr>
          <p:cNvSpPr txBox="1"/>
          <p:nvPr/>
        </p:nvSpPr>
        <p:spPr>
          <a:xfrm>
            <a:off x="704976" y="1360541"/>
            <a:ext cx="9774295" cy="584775"/>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1800"/>
              </a:spcAft>
              <a:buClrTx/>
              <a:buSzTx/>
              <a:buFontTx/>
              <a:buNone/>
              <a:tabLst/>
              <a:defRPr/>
            </a:pPr>
            <a:r>
              <a:rPr kumimoji="0" lang="en-US" sz="1600" b="1" i="0" u="none" strike="noStrike" kern="1200" cap="none" spc="0" normalizeH="0" baseline="0" noProof="0">
                <a:ln>
                  <a:noFill/>
                </a:ln>
                <a:solidFill>
                  <a:srgbClr val="002477"/>
                </a:solidFill>
                <a:effectLst/>
                <a:uLnTx/>
                <a:uFillTx/>
                <a:latin typeface="Arial" panose="020B0604020202020204"/>
                <a:ea typeface="+mn-ea"/>
                <a:cs typeface="+mn-cs"/>
              </a:rPr>
              <a:t>Can prescribe medications and connect consumers to the right pharmacies, all from the Galileo app</a:t>
            </a:r>
          </a:p>
        </p:txBody>
      </p:sp>
      <p:sp>
        <p:nvSpPr>
          <p:cNvPr id="22" name="TextBox 21">
            <a:extLst>
              <a:ext uri="{FF2B5EF4-FFF2-40B4-BE49-F238E27FC236}">
                <a16:creationId xmlns:a16="http://schemas.microsoft.com/office/drawing/2014/main" id="{6C9BD1E7-6486-4119-85B5-46CC5A84132A}"/>
              </a:ext>
            </a:extLst>
          </p:cNvPr>
          <p:cNvSpPr txBox="1"/>
          <p:nvPr/>
        </p:nvSpPr>
        <p:spPr>
          <a:xfrm>
            <a:off x="704976" y="2038159"/>
            <a:ext cx="10063663" cy="338554"/>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2400"/>
              </a:spcAft>
              <a:buClrTx/>
              <a:buSzTx/>
              <a:buFontTx/>
              <a:buNone/>
              <a:tabLst/>
              <a:defRPr/>
            </a:pPr>
            <a:r>
              <a:rPr kumimoji="0" lang="en-US" sz="1600" b="1" i="0" u="none" strike="noStrike" kern="1200" cap="none" spc="0" normalizeH="0" baseline="0" noProof="0">
                <a:ln>
                  <a:noFill/>
                </a:ln>
                <a:solidFill>
                  <a:srgbClr val="002477"/>
                </a:solidFill>
                <a:effectLst/>
                <a:uLnTx/>
                <a:uFillTx/>
                <a:latin typeface="Arial" panose="020B0604020202020204"/>
                <a:ea typeface="+mn-ea"/>
                <a:cs typeface="+mn-cs"/>
              </a:rPr>
              <a:t>All consumers are auto-assigned a PCP as part of UHC’s Individual &amp; Family Plans</a:t>
            </a:r>
          </a:p>
        </p:txBody>
      </p:sp>
      <p:sp>
        <p:nvSpPr>
          <p:cNvPr id="28" name="TextBox 27">
            <a:extLst>
              <a:ext uri="{FF2B5EF4-FFF2-40B4-BE49-F238E27FC236}">
                <a16:creationId xmlns:a16="http://schemas.microsoft.com/office/drawing/2014/main" id="{314C33BD-5A11-4291-84F2-7BA2F5FF032B}"/>
              </a:ext>
            </a:extLst>
          </p:cNvPr>
          <p:cNvSpPr txBox="1"/>
          <p:nvPr/>
        </p:nvSpPr>
        <p:spPr>
          <a:xfrm>
            <a:off x="673719" y="2483124"/>
            <a:ext cx="9704062" cy="584775"/>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2477"/>
                </a:solidFill>
                <a:effectLst/>
                <a:uLnTx/>
                <a:uFillTx/>
                <a:latin typeface="Arial" panose="020B0604020202020204"/>
                <a:ea typeface="+mn-ea"/>
                <a:cs typeface="+mn-cs"/>
              </a:rPr>
              <a:t>Galileo can also provide referrals for labs and imaging, if applicable. Consumers should always ask their virtual PCP for a referral before seeking specialty care.</a:t>
            </a:r>
          </a:p>
        </p:txBody>
      </p:sp>
      <p:pic>
        <p:nvPicPr>
          <p:cNvPr id="29" name="Picture 28">
            <a:extLst>
              <a:ext uri="{FF2B5EF4-FFF2-40B4-BE49-F238E27FC236}">
                <a16:creationId xmlns:a16="http://schemas.microsoft.com/office/drawing/2014/main" id="{A53AF8DB-0FDA-45EB-B6A4-E18B20310047}"/>
              </a:ext>
            </a:extLst>
          </p:cNvPr>
          <p:cNvPicPr>
            <a:picLocks noChangeAspect="1"/>
          </p:cNvPicPr>
          <p:nvPr/>
        </p:nvPicPr>
        <p:blipFill>
          <a:blip r:embed="rId5"/>
          <a:stretch>
            <a:fillRect/>
          </a:stretch>
        </p:blipFill>
        <p:spPr>
          <a:xfrm>
            <a:off x="494468" y="1108235"/>
            <a:ext cx="210508" cy="187118"/>
          </a:xfrm>
          <a:prstGeom prst="rect">
            <a:avLst/>
          </a:prstGeom>
        </p:spPr>
      </p:pic>
      <p:pic>
        <p:nvPicPr>
          <p:cNvPr id="30" name="Picture 29">
            <a:extLst>
              <a:ext uri="{FF2B5EF4-FFF2-40B4-BE49-F238E27FC236}">
                <a16:creationId xmlns:a16="http://schemas.microsoft.com/office/drawing/2014/main" id="{25689FD7-08AC-4FCB-912A-4D9D59FF7011}"/>
              </a:ext>
            </a:extLst>
          </p:cNvPr>
          <p:cNvPicPr>
            <a:picLocks noChangeAspect="1"/>
          </p:cNvPicPr>
          <p:nvPr/>
        </p:nvPicPr>
        <p:blipFill>
          <a:blip r:embed="rId5"/>
          <a:stretch>
            <a:fillRect/>
          </a:stretch>
        </p:blipFill>
        <p:spPr>
          <a:xfrm>
            <a:off x="494468" y="1461984"/>
            <a:ext cx="210508" cy="187118"/>
          </a:xfrm>
          <a:prstGeom prst="rect">
            <a:avLst/>
          </a:prstGeom>
        </p:spPr>
      </p:pic>
      <p:pic>
        <p:nvPicPr>
          <p:cNvPr id="31" name="Picture 30">
            <a:extLst>
              <a:ext uri="{FF2B5EF4-FFF2-40B4-BE49-F238E27FC236}">
                <a16:creationId xmlns:a16="http://schemas.microsoft.com/office/drawing/2014/main" id="{C342D079-629C-413F-88C0-7092DB721E94}"/>
              </a:ext>
            </a:extLst>
          </p:cNvPr>
          <p:cNvPicPr>
            <a:picLocks noChangeAspect="1"/>
          </p:cNvPicPr>
          <p:nvPr/>
        </p:nvPicPr>
        <p:blipFill>
          <a:blip r:embed="rId5"/>
          <a:stretch>
            <a:fillRect/>
          </a:stretch>
        </p:blipFill>
        <p:spPr>
          <a:xfrm>
            <a:off x="494468" y="2131015"/>
            <a:ext cx="210508" cy="187118"/>
          </a:xfrm>
          <a:prstGeom prst="rect">
            <a:avLst/>
          </a:prstGeom>
        </p:spPr>
      </p:pic>
      <p:pic>
        <p:nvPicPr>
          <p:cNvPr id="32" name="Picture 31">
            <a:extLst>
              <a:ext uri="{FF2B5EF4-FFF2-40B4-BE49-F238E27FC236}">
                <a16:creationId xmlns:a16="http://schemas.microsoft.com/office/drawing/2014/main" id="{4246AA9B-B408-4AA5-B20D-78A7354C6F94}"/>
              </a:ext>
            </a:extLst>
          </p:cNvPr>
          <p:cNvPicPr>
            <a:picLocks noChangeAspect="1"/>
          </p:cNvPicPr>
          <p:nvPr/>
        </p:nvPicPr>
        <p:blipFill>
          <a:blip r:embed="rId5"/>
          <a:stretch>
            <a:fillRect/>
          </a:stretch>
        </p:blipFill>
        <p:spPr>
          <a:xfrm>
            <a:off x="486772" y="2560230"/>
            <a:ext cx="218204" cy="193959"/>
          </a:xfrm>
          <a:prstGeom prst="rect">
            <a:avLst/>
          </a:prstGeom>
        </p:spPr>
      </p:pic>
      <p:pic>
        <p:nvPicPr>
          <p:cNvPr id="33" name="Picture 32">
            <a:extLst>
              <a:ext uri="{FF2B5EF4-FFF2-40B4-BE49-F238E27FC236}">
                <a16:creationId xmlns:a16="http://schemas.microsoft.com/office/drawing/2014/main" id="{2FCF13F8-36B3-4521-9E37-780DC93F6BF5}"/>
              </a:ext>
            </a:extLst>
          </p:cNvPr>
          <p:cNvPicPr>
            <a:picLocks noChangeAspect="1"/>
          </p:cNvPicPr>
          <p:nvPr/>
        </p:nvPicPr>
        <p:blipFill>
          <a:blip r:embed="rId6"/>
          <a:stretch>
            <a:fillRect/>
          </a:stretch>
        </p:blipFill>
        <p:spPr>
          <a:xfrm>
            <a:off x="8868030" y="140415"/>
            <a:ext cx="1906919" cy="960419"/>
          </a:xfrm>
          <a:prstGeom prst="rect">
            <a:avLst/>
          </a:prstGeom>
        </p:spPr>
      </p:pic>
      <p:sp>
        <p:nvSpPr>
          <p:cNvPr id="10" name="TextBox 9">
            <a:extLst>
              <a:ext uri="{FF2B5EF4-FFF2-40B4-BE49-F238E27FC236}">
                <a16:creationId xmlns:a16="http://schemas.microsoft.com/office/drawing/2014/main" id="{CF55C30E-39EA-4207-9808-4B4975E1B02A}"/>
              </a:ext>
            </a:extLst>
          </p:cNvPr>
          <p:cNvSpPr txBox="1"/>
          <p:nvPr/>
        </p:nvSpPr>
        <p:spPr>
          <a:xfrm>
            <a:off x="7326309" y="644344"/>
            <a:ext cx="1541721" cy="253916"/>
          </a:xfrm>
          <a:prstGeom prst="rect">
            <a:avLst/>
          </a:prstGeom>
          <a:noFill/>
        </p:spPr>
        <p:txBody>
          <a:bodyPr wrap="square" rtlCol="0">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srgbClr val="002477">
                    <a:lumMod val="50000"/>
                  </a:srgbClr>
                </a:solidFill>
                <a:effectLst/>
                <a:uLnTx/>
                <a:uFillTx/>
                <a:latin typeface="Arial" panose="020B0604020202020204"/>
                <a:ea typeface="+mn-ea"/>
                <a:cs typeface="+mn-cs"/>
              </a:rPr>
              <a:t>Powered by</a:t>
            </a:r>
          </a:p>
        </p:txBody>
      </p:sp>
    </p:spTree>
    <p:extLst>
      <p:ext uri="{BB962C8B-B14F-4D97-AF65-F5344CB8AC3E}">
        <p14:creationId xmlns:p14="http://schemas.microsoft.com/office/powerpoint/2010/main" val="2346518226"/>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D0E400E-99D2-496B-A6E1-3DFA88428791}"/>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0F9BDA0-AF0E-4BA8-B742-3B9C92A3E6FE}" type="slidenum">
              <a:rPr kumimoji="0" lang="en-US" sz="1067" b="0" i="0" u="none" strike="noStrike" kern="1200" cap="none" spc="0" normalizeH="0" baseline="0" noProof="0" smtClean="0">
                <a:ln>
                  <a:noFill/>
                </a:ln>
                <a:solidFill>
                  <a:srgbClr val="002477"/>
                </a:solidFill>
                <a:effectLst/>
                <a:uLnTx/>
                <a:uFillTx/>
                <a:latin typeface="Arial" panose="020B0604020202020204" pitchFamily="34" charset="0"/>
                <a:ea typeface="+mn-ea"/>
                <a:cs typeface="Arial" panose="020B0604020202020204" pitchFamily="34" charset="0"/>
              </a:rPr>
              <a:pPr marL="0" marR="0" lvl="0" indent="0" algn="r" defTabSz="914377" rtl="0" eaLnBrk="1" fontAlgn="auto" latinLnBrk="0" hangingPunct="1">
                <a:lnSpc>
                  <a:spcPct val="100000"/>
                </a:lnSpc>
                <a:spcBef>
                  <a:spcPts val="0"/>
                </a:spcBef>
                <a:spcAft>
                  <a:spcPts val="0"/>
                </a:spcAft>
                <a:buClrTx/>
                <a:buSzTx/>
                <a:buFontTx/>
                <a:buNone/>
                <a:tabLst/>
                <a:defRPr/>
              </a:pPr>
              <a:t>19</a:t>
            </a:fld>
            <a:endParaRPr kumimoji="0" lang="en-US" sz="1067" b="0" i="0" u="none" strike="noStrike" kern="1200" cap="none" spc="0" normalizeH="0" baseline="0" noProof="0">
              <a:ln>
                <a:noFill/>
              </a:ln>
              <a:solidFill>
                <a:srgbClr val="002477"/>
              </a:solidFill>
              <a:effectLst/>
              <a:uLnTx/>
              <a:uFillTx/>
              <a:latin typeface="Arial" panose="020B0604020202020204" pitchFamily="34" charset="0"/>
              <a:ea typeface="+mn-ea"/>
              <a:cs typeface="Arial" panose="020B0604020202020204" pitchFamily="34" charset="0"/>
            </a:endParaRPr>
          </a:p>
        </p:txBody>
      </p:sp>
      <p:sp>
        <p:nvSpPr>
          <p:cNvPr id="6" name="Title 7">
            <a:extLst>
              <a:ext uri="{FF2B5EF4-FFF2-40B4-BE49-F238E27FC236}">
                <a16:creationId xmlns:a16="http://schemas.microsoft.com/office/drawing/2014/main" id="{7A041377-57F1-4F92-9DCF-17C4CA901C37}"/>
              </a:ext>
            </a:extLst>
          </p:cNvPr>
          <p:cNvSpPr>
            <a:spLocks noGrp="1"/>
          </p:cNvSpPr>
          <p:nvPr>
            <p:ph type="title"/>
          </p:nvPr>
        </p:nvSpPr>
        <p:spPr>
          <a:xfrm>
            <a:off x="3581464" y="195856"/>
            <a:ext cx="4381183" cy="731838"/>
          </a:xfrm>
        </p:spPr>
        <p:txBody>
          <a:bodyPr/>
          <a:lstStyle/>
          <a:p>
            <a:r>
              <a:rPr lang="en-US"/>
              <a:t>Top 5 Plans in Illinois</a:t>
            </a:r>
          </a:p>
        </p:txBody>
      </p:sp>
      <p:graphicFrame>
        <p:nvGraphicFramePr>
          <p:cNvPr id="2" name="Table 1">
            <a:extLst>
              <a:ext uri="{FF2B5EF4-FFF2-40B4-BE49-F238E27FC236}">
                <a16:creationId xmlns:a16="http://schemas.microsoft.com/office/drawing/2014/main" id="{B28D0C2D-7119-A43D-C255-58E5645CA600}"/>
              </a:ext>
            </a:extLst>
          </p:cNvPr>
          <p:cNvGraphicFramePr>
            <a:graphicFrameLocks noGrp="1"/>
          </p:cNvGraphicFramePr>
          <p:nvPr>
            <p:extLst>
              <p:ext uri="{D42A27DB-BD31-4B8C-83A1-F6EECF244321}">
                <p14:modId xmlns:p14="http://schemas.microsoft.com/office/powerpoint/2010/main" val="2072774540"/>
              </p:ext>
            </p:extLst>
          </p:nvPr>
        </p:nvGraphicFramePr>
        <p:xfrm>
          <a:off x="2206305" y="1340025"/>
          <a:ext cx="7654620" cy="4177949"/>
        </p:xfrm>
        <a:graphic>
          <a:graphicData uri="http://schemas.openxmlformats.org/drawingml/2006/table">
            <a:tbl>
              <a:tblPr>
                <a:tableStyleId>{5C22544A-7EE6-4342-B048-85BDC9FD1C3A}</a:tableStyleId>
              </a:tblPr>
              <a:tblGrid>
                <a:gridCol w="6425967">
                  <a:extLst>
                    <a:ext uri="{9D8B030D-6E8A-4147-A177-3AD203B41FA5}">
                      <a16:colId xmlns:a16="http://schemas.microsoft.com/office/drawing/2014/main" val="1406910441"/>
                    </a:ext>
                  </a:extLst>
                </a:gridCol>
                <a:gridCol w="1228653">
                  <a:extLst>
                    <a:ext uri="{9D8B030D-6E8A-4147-A177-3AD203B41FA5}">
                      <a16:colId xmlns:a16="http://schemas.microsoft.com/office/drawing/2014/main" val="1855839072"/>
                    </a:ext>
                  </a:extLst>
                </a:gridCol>
              </a:tblGrid>
              <a:tr h="1187204">
                <a:tc>
                  <a:txBody>
                    <a:bodyPr/>
                    <a:lstStyle/>
                    <a:p>
                      <a:pPr algn="ctr" fontAlgn="ctr"/>
                      <a:r>
                        <a:rPr lang="en-US" sz="2500" b="1" u="none" strike="noStrike">
                          <a:effectLst/>
                        </a:rPr>
                        <a:t>Plan Name</a:t>
                      </a:r>
                      <a:endParaRPr lang="en-US" sz="2500" b="1" i="0" u="none" strike="noStrike">
                        <a:solidFill>
                          <a:srgbClr val="363636"/>
                        </a:solidFill>
                        <a:effectLst/>
                        <a:latin typeface="Arial" panose="020B0604020202020204" pitchFamily="34" charset="0"/>
                      </a:endParaRPr>
                    </a:p>
                  </a:txBody>
                  <a:tcPr marL="19776" marR="19776" marT="19776" marB="0" anchor="ctr">
                    <a:solidFill>
                      <a:schemeClr val="bg2"/>
                    </a:solidFill>
                  </a:tcPr>
                </a:tc>
                <a:tc>
                  <a:txBody>
                    <a:bodyPr/>
                    <a:lstStyle/>
                    <a:p>
                      <a:pPr algn="ctr" fontAlgn="ctr"/>
                      <a:r>
                        <a:rPr lang="en-US" sz="2500" b="1" u="none" strike="noStrike">
                          <a:effectLst/>
                        </a:rPr>
                        <a:t>Rank</a:t>
                      </a:r>
                      <a:endParaRPr lang="en-US" sz="2500" b="1" i="0" u="none" strike="noStrike">
                        <a:solidFill>
                          <a:srgbClr val="363636"/>
                        </a:solidFill>
                        <a:effectLst/>
                        <a:latin typeface="Arial" panose="020B0604020202020204" pitchFamily="34" charset="0"/>
                      </a:endParaRPr>
                    </a:p>
                  </a:txBody>
                  <a:tcPr marL="19776" marR="19776" marT="19776" marB="0" anchor="ctr">
                    <a:solidFill>
                      <a:schemeClr val="bg2"/>
                    </a:solidFill>
                  </a:tcPr>
                </a:tc>
                <a:extLst>
                  <a:ext uri="{0D108BD9-81ED-4DB2-BD59-A6C34878D82A}">
                    <a16:rowId xmlns:a16="http://schemas.microsoft.com/office/drawing/2014/main" val="880907513"/>
                  </a:ext>
                </a:extLst>
              </a:tr>
              <a:tr h="598149">
                <a:tc>
                  <a:txBody>
                    <a:bodyPr/>
                    <a:lstStyle/>
                    <a:p>
                      <a:pPr algn="l" fontAlgn="ctr"/>
                      <a:r>
                        <a:rPr lang="en-US" sz="2900" u="none" strike="noStrike">
                          <a:effectLst/>
                        </a:rPr>
                        <a:t>UHC Bronze Virtual First</a:t>
                      </a:r>
                      <a:endParaRPr lang="en-US" sz="2900" b="0" i="0" u="none" strike="noStrike">
                        <a:solidFill>
                          <a:srgbClr val="363636"/>
                        </a:solidFill>
                        <a:effectLst/>
                        <a:latin typeface="Arial" panose="020B0604020202020204" pitchFamily="34" charset="0"/>
                      </a:endParaRPr>
                    </a:p>
                  </a:txBody>
                  <a:tcPr marL="19776" marR="19776" marT="19776" marB="0" anchor="ctr"/>
                </a:tc>
                <a:tc>
                  <a:txBody>
                    <a:bodyPr/>
                    <a:lstStyle/>
                    <a:p>
                      <a:pPr algn="ctr" fontAlgn="ctr"/>
                      <a:r>
                        <a:rPr lang="en-US" sz="1700" u="none" strike="noStrike">
                          <a:effectLst/>
                        </a:rPr>
                        <a:t>1</a:t>
                      </a:r>
                      <a:endParaRPr lang="en-US" sz="1700" b="0" i="0" u="none" strike="noStrike">
                        <a:solidFill>
                          <a:srgbClr val="363636"/>
                        </a:solidFill>
                        <a:effectLst/>
                        <a:latin typeface="Arial" panose="020B0604020202020204" pitchFamily="34" charset="0"/>
                      </a:endParaRPr>
                    </a:p>
                  </a:txBody>
                  <a:tcPr marL="19776" marR="19776" marT="19776" marB="0" anchor="ctr"/>
                </a:tc>
                <a:extLst>
                  <a:ext uri="{0D108BD9-81ED-4DB2-BD59-A6C34878D82A}">
                    <a16:rowId xmlns:a16="http://schemas.microsoft.com/office/drawing/2014/main" val="4015375863"/>
                  </a:ext>
                </a:extLst>
              </a:tr>
              <a:tr h="598149">
                <a:tc>
                  <a:txBody>
                    <a:bodyPr/>
                    <a:lstStyle/>
                    <a:p>
                      <a:pPr algn="l" fontAlgn="ctr"/>
                      <a:r>
                        <a:rPr lang="en-US" sz="2900" u="none" strike="noStrike">
                          <a:effectLst/>
                        </a:rPr>
                        <a:t>UHC Bronze Standard 1</a:t>
                      </a:r>
                      <a:endParaRPr lang="en-US" sz="2900" b="0" i="0" u="none" strike="noStrike">
                        <a:solidFill>
                          <a:srgbClr val="363636"/>
                        </a:solidFill>
                        <a:effectLst/>
                        <a:latin typeface="Arial" panose="020B0604020202020204" pitchFamily="34" charset="0"/>
                      </a:endParaRPr>
                    </a:p>
                  </a:txBody>
                  <a:tcPr marL="19776" marR="19776" marT="19776" marB="0" anchor="ctr"/>
                </a:tc>
                <a:tc>
                  <a:txBody>
                    <a:bodyPr/>
                    <a:lstStyle/>
                    <a:p>
                      <a:pPr algn="ctr" fontAlgn="ctr"/>
                      <a:r>
                        <a:rPr lang="en-US" sz="1700" u="none" strike="noStrike">
                          <a:effectLst/>
                        </a:rPr>
                        <a:t>2</a:t>
                      </a:r>
                      <a:endParaRPr lang="en-US" sz="1700" b="0" i="0" u="none" strike="noStrike">
                        <a:solidFill>
                          <a:srgbClr val="363636"/>
                        </a:solidFill>
                        <a:effectLst/>
                        <a:latin typeface="Arial" panose="020B0604020202020204" pitchFamily="34" charset="0"/>
                      </a:endParaRPr>
                    </a:p>
                  </a:txBody>
                  <a:tcPr marL="19776" marR="19776" marT="19776" marB="0" anchor="ctr"/>
                </a:tc>
                <a:extLst>
                  <a:ext uri="{0D108BD9-81ED-4DB2-BD59-A6C34878D82A}">
                    <a16:rowId xmlns:a16="http://schemas.microsoft.com/office/drawing/2014/main" val="2110527937"/>
                  </a:ext>
                </a:extLst>
              </a:tr>
              <a:tr h="598149">
                <a:tc>
                  <a:txBody>
                    <a:bodyPr/>
                    <a:lstStyle/>
                    <a:p>
                      <a:pPr algn="l" fontAlgn="ctr"/>
                      <a:r>
                        <a:rPr lang="en-US" sz="2900" u="none" strike="noStrike">
                          <a:effectLst/>
                        </a:rPr>
                        <a:t>UHC Silver Advantage 1</a:t>
                      </a:r>
                      <a:endParaRPr lang="en-US" sz="2900" b="0" i="0" u="none" strike="noStrike">
                        <a:solidFill>
                          <a:srgbClr val="363636"/>
                        </a:solidFill>
                        <a:effectLst/>
                        <a:latin typeface="Arial" panose="020B0604020202020204" pitchFamily="34" charset="0"/>
                      </a:endParaRPr>
                    </a:p>
                  </a:txBody>
                  <a:tcPr marL="19776" marR="19776" marT="19776" marB="0" anchor="ctr"/>
                </a:tc>
                <a:tc>
                  <a:txBody>
                    <a:bodyPr/>
                    <a:lstStyle/>
                    <a:p>
                      <a:pPr algn="ctr" fontAlgn="ctr"/>
                      <a:r>
                        <a:rPr lang="en-US" sz="1700" u="none" strike="noStrike">
                          <a:effectLst/>
                        </a:rPr>
                        <a:t>3</a:t>
                      </a:r>
                      <a:endParaRPr lang="en-US" sz="1700" b="0" i="0" u="none" strike="noStrike">
                        <a:solidFill>
                          <a:srgbClr val="363636"/>
                        </a:solidFill>
                        <a:effectLst/>
                        <a:latin typeface="Arial" panose="020B0604020202020204" pitchFamily="34" charset="0"/>
                      </a:endParaRPr>
                    </a:p>
                  </a:txBody>
                  <a:tcPr marL="19776" marR="19776" marT="19776" marB="0" anchor="ctr"/>
                </a:tc>
                <a:extLst>
                  <a:ext uri="{0D108BD9-81ED-4DB2-BD59-A6C34878D82A}">
                    <a16:rowId xmlns:a16="http://schemas.microsoft.com/office/drawing/2014/main" val="1816834420"/>
                  </a:ext>
                </a:extLst>
              </a:tr>
              <a:tr h="598149">
                <a:tc>
                  <a:txBody>
                    <a:bodyPr/>
                    <a:lstStyle/>
                    <a:p>
                      <a:pPr algn="l" fontAlgn="ctr"/>
                      <a:r>
                        <a:rPr lang="en-US" sz="2900" u="none" strike="noStrike">
                          <a:effectLst/>
                        </a:rPr>
                        <a:t>UHC Bronze Value</a:t>
                      </a:r>
                      <a:endParaRPr lang="en-US" sz="2900" b="0" i="0" u="none" strike="noStrike">
                        <a:solidFill>
                          <a:srgbClr val="363636"/>
                        </a:solidFill>
                        <a:effectLst/>
                        <a:latin typeface="Arial" panose="020B0604020202020204" pitchFamily="34" charset="0"/>
                      </a:endParaRPr>
                    </a:p>
                  </a:txBody>
                  <a:tcPr marL="19776" marR="19776" marT="19776" marB="0" anchor="ctr"/>
                </a:tc>
                <a:tc>
                  <a:txBody>
                    <a:bodyPr/>
                    <a:lstStyle/>
                    <a:p>
                      <a:pPr algn="ctr" fontAlgn="ctr"/>
                      <a:r>
                        <a:rPr lang="en-US" sz="1700" u="none" strike="noStrike">
                          <a:effectLst/>
                        </a:rPr>
                        <a:t>4</a:t>
                      </a:r>
                      <a:endParaRPr lang="en-US" sz="1700" b="0" i="0" u="none" strike="noStrike">
                        <a:solidFill>
                          <a:srgbClr val="363636"/>
                        </a:solidFill>
                        <a:effectLst/>
                        <a:latin typeface="Arial" panose="020B0604020202020204" pitchFamily="34" charset="0"/>
                      </a:endParaRPr>
                    </a:p>
                  </a:txBody>
                  <a:tcPr marL="19776" marR="19776" marT="19776" marB="0" anchor="ctr"/>
                </a:tc>
                <a:extLst>
                  <a:ext uri="{0D108BD9-81ED-4DB2-BD59-A6C34878D82A}">
                    <a16:rowId xmlns:a16="http://schemas.microsoft.com/office/drawing/2014/main" val="3166617325"/>
                  </a:ext>
                </a:extLst>
              </a:tr>
              <a:tr h="598149">
                <a:tc>
                  <a:txBody>
                    <a:bodyPr/>
                    <a:lstStyle/>
                    <a:p>
                      <a:pPr algn="l" fontAlgn="ctr"/>
                      <a:r>
                        <a:rPr lang="en-US" sz="2900" u="none" strike="noStrike">
                          <a:effectLst/>
                        </a:rPr>
                        <a:t>UHC Bronze Standard</a:t>
                      </a:r>
                      <a:endParaRPr lang="en-US" sz="2900" b="0" i="0" u="none" strike="noStrike">
                        <a:solidFill>
                          <a:srgbClr val="363636"/>
                        </a:solidFill>
                        <a:effectLst/>
                        <a:latin typeface="Arial" panose="020B0604020202020204" pitchFamily="34" charset="0"/>
                      </a:endParaRPr>
                    </a:p>
                  </a:txBody>
                  <a:tcPr marL="19776" marR="19776" marT="19776" marB="0" anchor="ctr"/>
                </a:tc>
                <a:tc>
                  <a:txBody>
                    <a:bodyPr/>
                    <a:lstStyle/>
                    <a:p>
                      <a:pPr algn="ctr" fontAlgn="ctr"/>
                      <a:r>
                        <a:rPr lang="en-US" sz="1700" u="none" strike="noStrike">
                          <a:effectLst/>
                        </a:rPr>
                        <a:t>5</a:t>
                      </a:r>
                      <a:endParaRPr lang="en-US" sz="1700" b="0" i="0" u="none" strike="noStrike">
                        <a:solidFill>
                          <a:srgbClr val="363636"/>
                        </a:solidFill>
                        <a:effectLst/>
                        <a:latin typeface="Arial" panose="020B0604020202020204" pitchFamily="34" charset="0"/>
                      </a:endParaRPr>
                    </a:p>
                  </a:txBody>
                  <a:tcPr marL="19776" marR="19776" marT="19776" marB="0" anchor="ctr"/>
                </a:tc>
                <a:extLst>
                  <a:ext uri="{0D108BD9-81ED-4DB2-BD59-A6C34878D82A}">
                    <a16:rowId xmlns:a16="http://schemas.microsoft.com/office/drawing/2014/main" val="3612524044"/>
                  </a:ext>
                </a:extLst>
              </a:tr>
            </a:tbl>
          </a:graphicData>
        </a:graphic>
      </p:graphicFrame>
    </p:spTree>
    <p:extLst>
      <p:ext uri="{BB962C8B-B14F-4D97-AF65-F5344CB8AC3E}">
        <p14:creationId xmlns:p14="http://schemas.microsoft.com/office/powerpoint/2010/main" val="408657690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C5BCEEF-2EC8-4D61-A1FB-7B8215472A2B}"/>
              </a:ext>
            </a:extLst>
          </p:cNvPr>
          <p:cNvGraphicFramePr>
            <a:graphicFrameLocks noChangeAspect="1"/>
          </p:cNvGraphicFramePr>
          <p:nvPr>
            <p:custDataLst>
              <p:tags r:id="rId1"/>
            </p:custDataLst>
          </p:nvPr>
        </p:nvGraphicFramePr>
        <p:xfrm>
          <a:off x="1525192" y="858442"/>
          <a:ext cx="1191" cy="1191"/>
        </p:xfrm>
        <a:graphic>
          <a:graphicData uri="http://schemas.openxmlformats.org/presentationml/2006/ole">
            <mc:AlternateContent xmlns:mc="http://schemas.openxmlformats.org/markup-compatibility/2006">
              <mc:Choice xmlns:v="urn:schemas-microsoft-com:vml" Requires="v">
                <p:oleObj name="think-cell Slide" r:id="rId5" imgW="396" imgH="396" progId="TCLayout.ActiveDocument.1">
                  <p:embed/>
                </p:oleObj>
              </mc:Choice>
              <mc:Fallback>
                <p:oleObj name="think-cell Slide" r:id="rId5" imgW="396" imgH="396" progId="TCLayout.ActiveDocument.1">
                  <p:embed/>
                  <p:pic>
                    <p:nvPicPr>
                      <p:cNvPr id="3" name="Object 2" hidden="1">
                        <a:extLst>
                          <a:ext uri="{FF2B5EF4-FFF2-40B4-BE49-F238E27FC236}">
                            <a16:creationId xmlns:a16="http://schemas.microsoft.com/office/drawing/2014/main" id="{0C5BCEEF-2EC8-4D61-A1FB-7B8215472A2B}"/>
                          </a:ext>
                        </a:extLst>
                      </p:cNvPr>
                      <p:cNvPicPr/>
                      <p:nvPr/>
                    </p:nvPicPr>
                    <p:blipFill>
                      <a:blip r:embed="rId6"/>
                      <a:stretch>
                        <a:fillRect/>
                      </a:stretch>
                    </p:blipFill>
                    <p:spPr>
                      <a:xfrm>
                        <a:off x="1525192" y="858442"/>
                        <a:ext cx="1191" cy="1191"/>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BB4DA17-F0A1-462C-B274-AC00AAD13766}"/>
              </a:ext>
            </a:extLst>
          </p:cNvPr>
          <p:cNvSpPr/>
          <p:nvPr>
            <p:custDataLst>
              <p:tags r:id="rId2"/>
            </p:custDataLst>
          </p:nvPr>
        </p:nvSpPr>
        <p:spPr>
          <a:xfrm>
            <a:off x="1524001" y="857251"/>
            <a:ext cx="119063" cy="1190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FFFFFF"/>
              </a:solidFill>
              <a:effectLst/>
              <a:uLnTx/>
              <a:uFillTx/>
              <a:latin typeface="Georgia" panose="02040502050405020303" pitchFamily="18" charset="0"/>
              <a:ea typeface="+mn-ea"/>
              <a:cs typeface="+mn-cs"/>
              <a:sym typeface="Georgia" panose="02040502050405020303" pitchFamily="18" charset="0"/>
            </a:endParaRPr>
          </a:p>
        </p:txBody>
      </p:sp>
      <p:sp>
        <p:nvSpPr>
          <p:cNvPr id="9" name="Title 3">
            <a:extLst>
              <a:ext uri="{FF2B5EF4-FFF2-40B4-BE49-F238E27FC236}">
                <a16:creationId xmlns:a16="http://schemas.microsoft.com/office/drawing/2014/main" id="{CD3463FC-7C28-4266-8C43-011476C018A6}"/>
              </a:ext>
            </a:extLst>
          </p:cNvPr>
          <p:cNvSpPr>
            <a:spLocks noGrp="1"/>
          </p:cNvSpPr>
          <p:nvPr>
            <p:ph type="ctrTitle"/>
          </p:nvPr>
        </p:nvSpPr>
        <p:spPr>
          <a:xfrm>
            <a:off x="1695346" y="5258265"/>
            <a:ext cx="8303340" cy="1052021"/>
          </a:xfrm>
        </p:spPr>
        <p:txBody>
          <a:bodyPr/>
          <a:lstStyle/>
          <a:p>
            <a:pPr algn="ctr" fontAlgn="ctr"/>
            <a:br>
              <a:rPr lang="en-US" sz="4000" dirty="0"/>
            </a:br>
            <a:endParaRPr lang="en-US" sz="1600" b="0" dirty="0">
              <a:latin typeface="Arial" panose="020B0604020202020204" pitchFamily="34" charset="0"/>
              <a:ea typeface="+mn-ea"/>
              <a:cs typeface="+mn-cs"/>
            </a:endParaRPr>
          </a:p>
        </p:txBody>
      </p:sp>
      <p:sp>
        <p:nvSpPr>
          <p:cNvPr id="12" name="Title 3">
            <a:extLst>
              <a:ext uri="{FF2B5EF4-FFF2-40B4-BE49-F238E27FC236}">
                <a16:creationId xmlns:a16="http://schemas.microsoft.com/office/drawing/2014/main" id="{B7C075A6-2408-4AE7-808A-B8A6D590504A}"/>
              </a:ext>
            </a:extLst>
          </p:cNvPr>
          <p:cNvSpPr txBox="1">
            <a:spLocks/>
          </p:cNvSpPr>
          <p:nvPr/>
        </p:nvSpPr>
        <p:spPr>
          <a:xfrm>
            <a:off x="2534881" y="4204391"/>
            <a:ext cx="3140688" cy="1052021"/>
          </a:xfrm>
          <a:prstGeom prst="rect">
            <a:avLst/>
          </a:prstGeom>
        </p:spPr>
        <p:txBody>
          <a:bodyPr vert="horz" lIns="91440" tIns="45720" rIns="91440" bIns="45720" rtlCol="0" anchor="ctr" anchorCtr="0">
            <a:noAutofit/>
          </a:bodyPr>
          <a:lstStyle>
            <a:lvl1pPr algn="l" defTabSz="914377" rtl="0" eaLnBrk="1" latinLnBrk="0" hangingPunct="1">
              <a:lnSpc>
                <a:spcPct val="100000"/>
              </a:lnSpc>
              <a:spcBef>
                <a:spcPct val="0"/>
              </a:spcBef>
              <a:buNone/>
              <a:defRPr sz="5067" b="1" i="0" kern="1200" spc="0" baseline="0">
                <a:solidFill>
                  <a:schemeClr val="bg1"/>
                </a:solidFill>
                <a:latin typeface="+mj-lt"/>
                <a:ea typeface="+mj-ea"/>
                <a:cs typeface="+mj-cs"/>
              </a:defRPr>
            </a:lvl1pPr>
          </a:lstStyle>
          <a:p>
            <a:pPr marL="0" marR="0" lvl="0" indent="0" algn="ctr" defTabSz="914377" rtl="0" eaLnBrk="1" fontAlgn="ctr"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j-ea"/>
              <a:cs typeface="+mj-cs"/>
            </a:endParaRPr>
          </a:p>
        </p:txBody>
      </p:sp>
      <p:sp>
        <p:nvSpPr>
          <p:cNvPr id="18" name="Oval 17">
            <a:extLst>
              <a:ext uri="{FF2B5EF4-FFF2-40B4-BE49-F238E27FC236}">
                <a16:creationId xmlns:a16="http://schemas.microsoft.com/office/drawing/2014/main" id="{29C7EB45-7666-452C-B0B8-99526FC326DF}"/>
              </a:ext>
            </a:extLst>
          </p:cNvPr>
          <p:cNvSpPr/>
          <p:nvPr/>
        </p:nvSpPr>
        <p:spPr>
          <a:xfrm>
            <a:off x="4675063" y="1883457"/>
            <a:ext cx="2001012" cy="188196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19" name="Picture 18">
            <a:extLst>
              <a:ext uri="{FF2B5EF4-FFF2-40B4-BE49-F238E27FC236}">
                <a16:creationId xmlns:a16="http://schemas.microsoft.com/office/drawing/2014/main" id="{EBA6D394-8CB7-4104-B869-040C9D321558}"/>
              </a:ext>
            </a:extLst>
          </p:cNvPr>
          <p:cNvPicPr>
            <a:picLocks noChangeAspect="1"/>
          </p:cNvPicPr>
          <p:nvPr/>
        </p:nvPicPr>
        <p:blipFill>
          <a:blip r:embed="rId7"/>
          <a:srcRect t="13106" b="13106"/>
          <a:stretch/>
        </p:blipFill>
        <p:spPr>
          <a:xfrm>
            <a:off x="4829825" y="1965679"/>
            <a:ext cx="1691488" cy="168685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0" name="Title 3">
            <a:extLst>
              <a:ext uri="{FF2B5EF4-FFF2-40B4-BE49-F238E27FC236}">
                <a16:creationId xmlns:a16="http://schemas.microsoft.com/office/drawing/2014/main" id="{5EF722D5-F66A-4F09-8BF7-BA63D72D4934}"/>
              </a:ext>
            </a:extLst>
          </p:cNvPr>
          <p:cNvSpPr txBox="1">
            <a:spLocks/>
          </p:cNvSpPr>
          <p:nvPr/>
        </p:nvSpPr>
        <p:spPr>
          <a:xfrm>
            <a:off x="256230" y="4154543"/>
            <a:ext cx="2436815" cy="1151716"/>
          </a:xfrm>
          <a:prstGeom prst="rect">
            <a:avLst/>
          </a:prstGeom>
        </p:spPr>
        <p:txBody>
          <a:bodyPr vert="horz" lIns="91440" tIns="45720" rIns="91440" bIns="45720" rtlCol="0" anchor="ctr" anchorCtr="0">
            <a:noAutofit/>
          </a:bodyPr>
          <a:lstStyle>
            <a:lvl1pPr algn="l" defTabSz="914377" rtl="0" eaLnBrk="1" latinLnBrk="0" hangingPunct="1">
              <a:lnSpc>
                <a:spcPct val="100000"/>
              </a:lnSpc>
              <a:spcBef>
                <a:spcPct val="0"/>
              </a:spcBef>
              <a:buNone/>
              <a:defRPr sz="5067" b="1" i="0" kern="1200" spc="0" baseline="0">
                <a:solidFill>
                  <a:schemeClr val="bg1"/>
                </a:solidFill>
                <a:latin typeface="+mj-lt"/>
                <a:ea typeface="+mj-ea"/>
                <a:cs typeface="+mj-cs"/>
              </a:defRPr>
            </a:lvl1pPr>
          </a:lstStyle>
          <a:p>
            <a:pPr marL="0" marR="0" lvl="0" indent="0" algn="ctr" defTabSz="914377" rtl="0" eaLnBrk="1" fontAlgn="ctr"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j-ea"/>
              <a:cs typeface="+mj-cs"/>
            </a:endParaRPr>
          </a:p>
        </p:txBody>
      </p:sp>
      <p:sp>
        <p:nvSpPr>
          <p:cNvPr id="21" name="Title 3">
            <a:extLst>
              <a:ext uri="{FF2B5EF4-FFF2-40B4-BE49-F238E27FC236}">
                <a16:creationId xmlns:a16="http://schemas.microsoft.com/office/drawing/2014/main" id="{5F62D5A8-F102-493A-A96E-B324D1E72C92}"/>
              </a:ext>
            </a:extLst>
          </p:cNvPr>
          <p:cNvSpPr txBox="1">
            <a:spLocks/>
          </p:cNvSpPr>
          <p:nvPr/>
        </p:nvSpPr>
        <p:spPr>
          <a:xfrm>
            <a:off x="6069957" y="4166855"/>
            <a:ext cx="2221176" cy="1052021"/>
          </a:xfrm>
          <a:prstGeom prst="rect">
            <a:avLst/>
          </a:prstGeom>
        </p:spPr>
        <p:txBody>
          <a:bodyPr vert="horz" lIns="91440" tIns="45720" rIns="91440" bIns="45720" rtlCol="0" anchor="ctr" anchorCtr="0">
            <a:noAutofit/>
          </a:bodyPr>
          <a:lstStyle>
            <a:lvl1pPr algn="l" defTabSz="914377" rtl="0" eaLnBrk="1" latinLnBrk="0" hangingPunct="1">
              <a:lnSpc>
                <a:spcPct val="100000"/>
              </a:lnSpc>
              <a:spcBef>
                <a:spcPct val="0"/>
              </a:spcBef>
              <a:buNone/>
              <a:defRPr sz="5067" b="1" i="0" kern="1200" spc="0" baseline="0">
                <a:solidFill>
                  <a:schemeClr val="bg1"/>
                </a:solidFill>
                <a:latin typeface="+mj-lt"/>
                <a:ea typeface="+mj-ea"/>
                <a:cs typeface="+mj-cs"/>
              </a:defRPr>
            </a:lvl1pPr>
          </a:lstStyle>
          <a:p>
            <a:pPr marL="0" marR="0" lvl="0" indent="0" algn="ctr" defTabSz="914377" rtl="0" eaLnBrk="1" fontAlgn="ctr"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j-ea"/>
              <a:cs typeface="+mj-cs"/>
            </a:endParaRPr>
          </a:p>
        </p:txBody>
      </p:sp>
      <p:sp>
        <p:nvSpPr>
          <p:cNvPr id="24" name="Title 3">
            <a:extLst>
              <a:ext uri="{FF2B5EF4-FFF2-40B4-BE49-F238E27FC236}">
                <a16:creationId xmlns:a16="http://schemas.microsoft.com/office/drawing/2014/main" id="{71E25D19-F268-4A95-AACD-60D537FB6819}"/>
              </a:ext>
            </a:extLst>
          </p:cNvPr>
          <p:cNvSpPr txBox="1">
            <a:spLocks/>
          </p:cNvSpPr>
          <p:nvPr/>
        </p:nvSpPr>
        <p:spPr>
          <a:xfrm>
            <a:off x="8568981" y="3981398"/>
            <a:ext cx="3350760" cy="1422934"/>
          </a:xfrm>
          <a:prstGeom prst="rect">
            <a:avLst/>
          </a:prstGeom>
        </p:spPr>
        <p:txBody>
          <a:bodyPr vert="horz" lIns="91440" tIns="45720" rIns="91440" bIns="45720" rtlCol="0" anchor="ctr" anchorCtr="0">
            <a:noAutofit/>
          </a:bodyPr>
          <a:lstStyle>
            <a:lvl1pPr algn="l" defTabSz="914377" rtl="0" eaLnBrk="1" latinLnBrk="0" hangingPunct="1">
              <a:lnSpc>
                <a:spcPct val="100000"/>
              </a:lnSpc>
              <a:spcBef>
                <a:spcPct val="0"/>
              </a:spcBef>
              <a:buNone/>
              <a:defRPr sz="5067" b="1" i="0" kern="1200" spc="0" baseline="0">
                <a:solidFill>
                  <a:schemeClr val="bg1"/>
                </a:solidFill>
                <a:latin typeface="+mj-lt"/>
                <a:ea typeface="+mj-ea"/>
                <a:cs typeface="+mj-cs"/>
              </a:defRPr>
            </a:lvl1pPr>
          </a:lstStyle>
          <a:p>
            <a:pPr marL="0" marR="0" lvl="0" indent="0" algn="ctr" defTabSz="914377" rtl="0" eaLnBrk="1" fontAlgn="ctr"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j-ea"/>
              <a:cs typeface="Arial"/>
            </a:endParaRPr>
          </a:p>
        </p:txBody>
      </p:sp>
      <p:sp>
        <p:nvSpPr>
          <p:cNvPr id="5" name="TextBox 4">
            <a:extLst>
              <a:ext uri="{FF2B5EF4-FFF2-40B4-BE49-F238E27FC236}">
                <a16:creationId xmlns:a16="http://schemas.microsoft.com/office/drawing/2014/main" id="{3C71501A-3A0E-4471-9928-BC8B9B737353}"/>
              </a:ext>
            </a:extLst>
          </p:cNvPr>
          <p:cNvSpPr txBox="1"/>
          <p:nvPr/>
        </p:nvSpPr>
        <p:spPr>
          <a:xfrm>
            <a:off x="4083296" y="577048"/>
            <a:ext cx="5557415" cy="707886"/>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UHC Serif Text Medium" panose="02020803060303060403" pitchFamily="18" charset="0"/>
                <a:ea typeface="+mn-ea"/>
                <a:cs typeface="+mn-cs"/>
              </a:rPr>
              <a:t>Jeff Dekker </a:t>
            </a:r>
          </a:p>
        </p:txBody>
      </p:sp>
      <p:sp>
        <p:nvSpPr>
          <p:cNvPr id="4" name="TextBox 3">
            <a:extLst>
              <a:ext uri="{FF2B5EF4-FFF2-40B4-BE49-F238E27FC236}">
                <a16:creationId xmlns:a16="http://schemas.microsoft.com/office/drawing/2014/main" id="{463D35D4-BA5A-1D20-A618-DAE46A21D143}"/>
              </a:ext>
            </a:extLst>
          </p:cNvPr>
          <p:cNvSpPr txBox="1"/>
          <p:nvPr/>
        </p:nvSpPr>
        <p:spPr>
          <a:xfrm>
            <a:off x="3322667" y="4091499"/>
            <a:ext cx="4705804" cy="1077218"/>
          </a:xfrm>
          <a:prstGeom prst="rect">
            <a:avLst/>
          </a:prstGeom>
          <a:noFill/>
        </p:spPr>
        <p:txBody>
          <a:bodyPr wrap="square" rtlCol="0">
            <a:spAutoFit/>
          </a:bodyPr>
          <a:lstStyle/>
          <a:p>
            <a:pPr algn="ctr"/>
            <a:r>
              <a:rPr lang="en-US" sz="2400" b="1" dirty="0">
                <a:solidFill>
                  <a:schemeClr val="bg1"/>
                </a:solidFill>
              </a:rPr>
              <a:t>IFP Agency Manager - Illinois</a:t>
            </a:r>
          </a:p>
          <a:p>
            <a:pPr algn="ctr"/>
            <a:r>
              <a:rPr lang="en-US" sz="2000" dirty="0">
                <a:solidFill>
                  <a:schemeClr val="bg1"/>
                </a:solidFill>
                <a:hlinkClick r:id="rId8">
                  <a:extLst>
                    <a:ext uri="{A12FA001-AC4F-418D-AE19-62706E023703}">
                      <ahyp:hlinkClr xmlns:ahyp="http://schemas.microsoft.com/office/drawing/2018/hyperlinkcolor" val="tx"/>
                    </a:ext>
                  </a:extLst>
                </a:hlinkClick>
              </a:rPr>
              <a:t>Jeff_dekker@uhc.com</a:t>
            </a:r>
            <a:endParaRPr lang="en-US" sz="2000" dirty="0">
              <a:solidFill>
                <a:schemeClr val="bg1"/>
              </a:solidFill>
            </a:endParaRPr>
          </a:p>
          <a:p>
            <a:pPr algn="ctr"/>
            <a:r>
              <a:rPr lang="en-US" sz="2000" dirty="0">
                <a:solidFill>
                  <a:schemeClr val="bg1"/>
                </a:solidFill>
              </a:rPr>
              <a:t>920-857-7979</a:t>
            </a:r>
          </a:p>
        </p:txBody>
      </p:sp>
    </p:spTree>
    <p:extLst>
      <p:ext uri="{BB962C8B-B14F-4D97-AF65-F5344CB8AC3E}">
        <p14:creationId xmlns:p14="http://schemas.microsoft.com/office/powerpoint/2010/main" val="16462090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nodePh="1">
                                  <p:stCondLst>
                                    <p:cond delay="0"/>
                                  </p:stCondLst>
                                  <p:endCondLst>
                                    <p:cond evt="begin" delay="0">
                                      <p:tn val="10"/>
                                    </p:cond>
                                  </p:end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nodePh="1">
                                  <p:stCondLst>
                                    <p:cond delay="0"/>
                                  </p:stCondLst>
                                  <p:endCondLst>
                                    <p:cond evt="begin" delay="0">
                                      <p:tn val="15"/>
                                    </p:cond>
                                  </p:end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nodePh="1">
                                  <p:stCondLst>
                                    <p:cond delay="0"/>
                                  </p:stCondLst>
                                  <p:endCondLst>
                                    <p:cond evt="begin" delay="0">
                                      <p:tn val="20"/>
                                    </p:cond>
                                  </p:endCondLst>
                                  <p:childTnLst>
                                    <p:set>
                                      <p:cBhvr>
                                        <p:cTn id="21" dur="1" fill="hold">
                                          <p:stCondLst>
                                            <p:cond delay="0"/>
                                          </p:stCondLst>
                                        </p:cTn>
                                        <p:tgtEl>
                                          <p:spTgt spid="21"/>
                                        </p:tgtEl>
                                        <p:attrNameLst>
                                          <p:attrName>style.visibility</p:attrName>
                                        </p:attrNameLst>
                                      </p:cBhvr>
                                      <p:to>
                                        <p:strVal val="visible"/>
                                      </p:to>
                                    </p:set>
                                    <p:animEffect transition="in" filter="fade">
                                      <p:cBhvr>
                                        <p:cTn id="22" dur="1000"/>
                                        <p:tgtEl>
                                          <p:spTgt spid="21"/>
                                        </p:tgtEl>
                                      </p:cBhvr>
                                    </p:animEffect>
                                    <p:anim calcmode="lin" valueType="num">
                                      <p:cBhvr>
                                        <p:cTn id="23" dur="1000" fill="hold"/>
                                        <p:tgtEl>
                                          <p:spTgt spid="21"/>
                                        </p:tgtEl>
                                        <p:attrNameLst>
                                          <p:attrName>ppt_x</p:attrName>
                                        </p:attrNameLst>
                                      </p:cBhvr>
                                      <p:tavLst>
                                        <p:tav tm="0">
                                          <p:val>
                                            <p:strVal val="#ppt_x"/>
                                          </p:val>
                                        </p:tav>
                                        <p:tav tm="100000">
                                          <p:val>
                                            <p:strVal val="#ppt_x"/>
                                          </p:val>
                                        </p:tav>
                                      </p:tavLst>
                                    </p:anim>
                                    <p:anim calcmode="lin" valueType="num">
                                      <p:cBhvr>
                                        <p:cTn id="24" dur="1000" fill="hold"/>
                                        <p:tgtEl>
                                          <p:spTgt spid="2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nodePh="1">
                                  <p:stCondLst>
                                    <p:cond delay="0"/>
                                  </p:stCondLst>
                                  <p:endCondLst>
                                    <p:cond evt="begin" delay="0">
                                      <p:tn val="25"/>
                                    </p:cond>
                                  </p:endCondLst>
                                  <p:childTnLst>
                                    <p:set>
                                      <p:cBhvr>
                                        <p:cTn id="26" dur="1" fill="hold">
                                          <p:stCondLst>
                                            <p:cond delay="0"/>
                                          </p:stCondLst>
                                        </p:cTn>
                                        <p:tgtEl>
                                          <p:spTgt spid="24"/>
                                        </p:tgtEl>
                                        <p:attrNameLst>
                                          <p:attrName>style.visibility</p:attrName>
                                        </p:attrNameLst>
                                      </p:cBhvr>
                                      <p:to>
                                        <p:strVal val="visible"/>
                                      </p:to>
                                    </p:set>
                                    <p:animEffect transition="in" filter="fade">
                                      <p:cBhvr>
                                        <p:cTn id="27" dur="1000"/>
                                        <p:tgtEl>
                                          <p:spTgt spid="24"/>
                                        </p:tgtEl>
                                      </p:cBhvr>
                                    </p:animEffect>
                                    <p:anim calcmode="lin" valueType="num">
                                      <p:cBhvr>
                                        <p:cTn id="28" dur="1000" fill="hold"/>
                                        <p:tgtEl>
                                          <p:spTgt spid="24"/>
                                        </p:tgtEl>
                                        <p:attrNameLst>
                                          <p:attrName>ppt_x</p:attrName>
                                        </p:attrNameLst>
                                      </p:cBhvr>
                                      <p:tavLst>
                                        <p:tav tm="0">
                                          <p:val>
                                            <p:strVal val="#ppt_x"/>
                                          </p:val>
                                        </p:tav>
                                        <p:tav tm="100000">
                                          <p:val>
                                            <p:strVal val="#ppt_x"/>
                                          </p:val>
                                        </p:tav>
                                      </p:tavLst>
                                    </p:anim>
                                    <p:anim calcmode="lin" valueType="num">
                                      <p:cBhvr>
                                        <p:cTn id="2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20" grpId="0"/>
      <p:bldP spid="21" grpId="0"/>
      <p:bldP spid="2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D7575D9-3794-D441-702C-F5CA84507884}"/>
              </a:ext>
            </a:extLst>
          </p:cNvPr>
          <p:cNvGrpSpPr/>
          <p:nvPr/>
        </p:nvGrpSpPr>
        <p:grpSpPr>
          <a:xfrm>
            <a:off x="4170845" y="1547493"/>
            <a:ext cx="3274686" cy="3246817"/>
            <a:chOff x="4829212" y="2870852"/>
            <a:chExt cx="2876688" cy="2691748"/>
          </a:xfrm>
        </p:grpSpPr>
        <p:sp>
          <p:nvSpPr>
            <p:cNvPr id="8" name="Block Arc 7">
              <a:extLst>
                <a:ext uri="{FF2B5EF4-FFF2-40B4-BE49-F238E27FC236}">
                  <a16:creationId xmlns:a16="http://schemas.microsoft.com/office/drawing/2014/main" id="{6049CD74-DC62-5F52-A486-201054F6172D}"/>
                </a:ext>
              </a:extLst>
            </p:cNvPr>
            <p:cNvSpPr/>
            <p:nvPr/>
          </p:nvSpPr>
          <p:spPr>
            <a:xfrm rot="5400000">
              <a:off x="5034970" y="2881370"/>
              <a:ext cx="2490315" cy="2665721"/>
            </a:xfrm>
            <a:prstGeom prst="blockArc">
              <a:avLst>
                <a:gd name="adj1" fmla="val 16148059"/>
                <a:gd name="adj2" fmla="val 73985"/>
                <a:gd name="adj3" fmla="val 14200"/>
              </a:avLst>
            </a:prstGeom>
            <a:solidFill>
              <a:schemeClr val="accent4"/>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srgbClr val="55565A"/>
                </a:solidFill>
                <a:effectLst/>
                <a:uLnTx/>
                <a:uFillTx/>
                <a:latin typeface="Arial"/>
                <a:ea typeface="굴림" panose="020B0600000101010101" pitchFamily="34" charset="-127"/>
                <a:cs typeface="Arial" panose="020B0604020202020204" pitchFamily="34" charset="0"/>
              </a:endParaRPr>
            </a:p>
          </p:txBody>
        </p:sp>
        <p:sp>
          <p:nvSpPr>
            <p:cNvPr id="10" name="Block Arc 9">
              <a:extLst>
                <a:ext uri="{FF2B5EF4-FFF2-40B4-BE49-F238E27FC236}">
                  <a16:creationId xmlns:a16="http://schemas.microsoft.com/office/drawing/2014/main" id="{CE308D0D-1E69-F812-5D7B-28FCE59968DA}"/>
                </a:ext>
              </a:extLst>
            </p:cNvPr>
            <p:cNvSpPr/>
            <p:nvPr/>
          </p:nvSpPr>
          <p:spPr>
            <a:xfrm>
              <a:off x="4947267" y="2953495"/>
              <a:ext cx="2665721" cy="2500204"/>
            </a:xfrm>
            <a:prstGeom prst="blockArc">
              <a:avLst>
                <a:gd name="adj1" fmla="val 16149862"/>
                <a:gd name="adj2" fmla="val 21596044"/>
                <a:gd name="adj3" fmla="val 14385"/>
              </a:avLst>
            </a:prstGeom>
            <a:solidFill>
              <a:schemeClr val="accent2"/>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srgbClr val="55565A"/>
                </a:solidFill>
                <a:effectLst/>
                <a:uLnTx/>
                <a:uFillTx/>
                <a:latin typeface="Arial"/>
                <a:ea typeface="굴림" panose="020B0600000101010101" pitchFamily="34" charset="-127"/>
                <a:cs typeface="Arial" panose="020B0604020202020204" pitchFamily="34" charset="0"/>
              </a:endParaRPr>
            </a:p>
          </p:txBody>
        </p:sp>
        <p:sp>
          <p:nvSpPr>
            <p:cNvPr id="12" name="Block Arc 11">
              <a:extLst>
                <a:ext uri="{FF2B5EF4-FFF2-40B4-BE49-F238E27FC236}">
                  <a16:creationId xmlns:a16="http://schemas.microsoft.com/office/drawing/2014/main" id="{6141999D-1FBD-1695-46FF-8EA87077C91F}"/>
                </a:ext>
              </a:extLst>
            </p:cNvPr>
            <p:cNvSpPr/>
            <p:nvPr/>
          </p:nvSpPr>
          <p:spPr>
            <a:xfrm rot="10800000">
              <a:off x="4947267" y="2955618"/>
              <a:ext cx="2665721" cy="2495957"/>
            </a:xfrm>
            <a:prstGeom prst="blockArc">
              <a:avLst>
                <a:gd name="adj1" fmla="val 16155722"/>
                <a:gd name="adj2" fmla="val 107584"/>
                <a:gd name="adj3" fmla="val 14021"/>
              </a:avLst>
            </a:prstGeom>
            <a:solidFill>
              <a:schemeClr val="accent6"/>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srgbClr val="55565A"/>
                </a:solidFill>
                <a:effectLst/>
                <a:uLnTx/>
                <a:uFillTx/>
                <a:latin typeface="Arial"/>
                <a:ea typeface="굴림" panose="020B0600000101010101" pitchFamily="34" charset="-127"/>
                <a:cs typeface="Arial" panose="020B0604020202020204" pitchFamily="34" charset="0"/>
              </a:endParaRPr>
            </a:p>
          </p:txBody>
        </p:sp>
        <p:sp>
          <p:nvSpPr>
            <p:cNvPr id="13" name="Block Arc 12">
              <a:extLst>
                <a:ext uri="{FF2B5EF4-FFF2-40B4-BE49-F238E27FC236}">
                  <a16:creationId xmlns:a16="http://schemas.microsoft.com/office/drawing/2014/main" id="{A1F21C2F-B73B-7F64-D1A8-327AC831E2AB}"/>
                </a:ext>
              </a:extLst>
            </p:cNvPr>
            <p:cNvSpPr/>
            <p:nvPr/>
          </p:nvSpPr>
          <p:spPr>
            <a:xfrm rot="16200000">
              <a:off x="5032149" y="2870737"/>
              <a:ext cx="2495957" cy="2665721"/>
            </a:xfrm>
            <a:prstGeom prst="blockArc">
              <a:avLst>
                <a:gd name="adj1" fmla="val 16302188"/>
                <a:gd name="adj2" fmla="val 21575223"/>
                <a:gd name="adj3" fmla="val 14293"/>
              </a:avLst>
            </a:prstGeom>
            <a:solidFill>
              <a:schemeClr val="accent1"/>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srgbClr val="55565A"/>
                </a:solidFill>
                <a:effectLst/>
                <a:uLnTx/>
                <a:uFillTx/>
                <a:latin typeface="Arial"/>
                <a:ea typeface="굴림" panose="020B0600000101010101" pitchFamily="34" charset="-127"/>
                <a:cs typeface="Arial" panose="020B0604020202020204" pitchFamily="34" charset="0"/>
              </a:endParaRPr>
            </a:p>
          </p:txBody>
        </p:sp>
        <p:sp>
          <p:nvSpPr>
            <p:cNvPr id="14" name="타원 4">
              <a:extLst>
                <a:ext uri="{FF2B5EF4-FFF2-40B4-BE49-F238E27FC236}">
                  <a16:creationId xmlns:a16="http://schemas.microsoft.com/office/drawing/2014/main" id="{7A47FE45-C2EA-1EFE-FF08-EB3E2CB8FD20}"/>
                </a:ext>
              </a:extLst>
            </p:cNvPr>
            <p:cNvSpPr>
              <a:spLocks noChangeAspect="1"/>
            </p:cNvSpPr>
            <p:nvPr/>
          </p:nvSpPr>
          <p:spPr>
            <a:xfrm>
              <a:off x="5318152" y="3323896"/>
              <a:ext cx="1923950" cy="1759403"/>
            </a:xfrm>
            <a:prstGeom prst="ellipse">
              <a:avLst/>
            </a:prstGeom>
            <a:solidFill>
              <a:schemeClr val="bg1"/>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0" cap="none" spc="0" normalizeH="0" baseline="0" noProof="0">
                <a:ln>
                  <a:noFill/>
                </a:ln>
                <a:solidFill>
                  <a:srgbClr val="FFFFFF"/>
                </a:solidFill>
                <a:effectLst/>
                <a:uLnTx/>
                <a:uFillTx/>
                <a:latin typeface="Arial"/>
                <a:ea typeface="굴림" panose="020B0600000101010101" pitchFamily="34" charset="-127"/>
                <a:cs typeface="Arial" panose="020B0604020202020204" pitchFamily="34" charset="0"/>
              </a:endParaRPr>
            </a:p>
          </p:txBody>
        </p:sp>
        <p:sp>
          <p:nvSpPr>
            <p:cNvPr id="15" name="Triangle 14">
              <a:extLst>
                <a:ext uri="{FF2B5EF4-FFF2-40B4-BE49-F238E27FC236}">
                  <a16:creationId xmlns:a16="http://schemas.microsoft.com/office/drawing/2014/main" id="{AB3DD536-FB44-45AC-8E00-8B1D4B6C2763}"/>
                </a:ext>
              </a:extLst>
            </p:cNvPr>
            <p:cNvSpPr/>
            <p:nvPr/>
          </p:nvSpPr>
          <p:spPr>
            <a:xfrm>
              <a:off x="4829212" y="3897487"/>
              <a:ext cx="563526" cy="280513"/>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Triangle 15">
              <a:extLst>
                <a:ext uri="{FF2B5EF4-FFF2-40B4-BE49-F238E27FC236}">
                  <a16:creationId xmlns:a16="http://schemas.microsoft.com/office/drawing/2014/main" id="{4D2441D7-FDF9-414C-6ADC-C7BBC9BDFBAE}"/>
                </a:ext>
              </a:extLst>
            </p:cNvPr>
            <p:cNvSpPr/>
            <p:nvPr/>
          </p:nvSpPr>
          <p:spPr>
            <a:xfrm rot="5400000">
              <a:off x="6105855" y="3012358"/>
              <a:ext cx="563526" cy="28051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477"/>
                </a:solidFill>
                <a:effectLst/>
                <a:uLnTx/>
                <a:uFillTx/>
                <a:latin typeface="Arial" panose="020B0604020202020204"/>
                <a:ea typeface="+mn-ea"/>
                <a:cs typeface="+mn-cs"/>
              </a:endParaRPr>
            </a:p>
          </p:txBody>
        </p:sp>
        <p:sp>
          <p:nvSpPr>
            <p:cNvPr id="28" name="Triangle 27">
              <a:extLst>
                <a:ext uri="{FF2B5EF4-FFF2-40B4-BE49-F238E27FC236}">
                  <a16:creationId xmlns:a16="http://schemas.microsoft.com/office/drawing/2014/main" id="{2755D11B-50A3-65DC-A2D8-7A0E14FE9F42}"/>
                </a:ext>
              </a:extLst>
            </p:cNvPr>
            <p:cNvSpPr/>
            <p:nvPr/>
          </p:nvSpPr>
          <p:spPr>
            <a:xfrm rot="10800000">
              <a:off x="7142374" y="4184594"/>
              <a:ext cx="563526" cy="28051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477"/>
                </a:solidFill>
                <a:effectLst/>
                <a:uLnTx/>
                <a:uFillTx/>
                <a:latin typeface="Arial" panose="020B0604020202020204"/>
                <a:ea typeface="+mn-ea"/>
                <a:cs typeface="+mn-cs"/>
              </a:endParaRPr>
            </a:p>
          </p:txBody>
        </p:sp>
        <p:sp>
          <p:nvSpPr>
            <p:cNvPr id="29" name="Triangle 28">
              <a:extLst>
                <a:ext uri="{FF2B5EF4-FFF2-40B4-BE49-F238E27FC236}">
                  <a16:creationId xmlns:a16="http://schemas.microsoft.com/office/drawing/2014/main" id="{338DBB83-F144-DE29-64FA-CF97B0FB490B}"/>
                </a:ext>
              </a:extLst>
            </p:cNvPr>
            <p:cNvSpPr/>
            <p:nvPr/>
          </p:nvSpPr>
          <p:spPr>
            <a:xfrm rot="16200000">
              <a:off x="5880101" y="5140580"/>
              <a:ext cx="563526" cy="280513"/>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477"/>
                </a:solidFill>
                <a:effectLst/>
                <a:uLnTx/>
                <a:uFillTx/>
                <a:latin typeface="Arial" panose="020B0604020202020204"/>
                <a:ea typeface="+mn-ea"/>
                <a:cs typeface="+mn-cs"/>
              </a:endParaRPr>
            </a:p>
          </p:txBody>
        </p:sp>
      </p:grpSp>
      <p:sp>
        <p:nvSpPr>
          <p:cNvPr id="11" name="Title 10">
            <a:extLst>
              <a:ext uri="{FF2B5EF4-FFF2-40B4-BE49-F238E27FC236}">
                <a16:creationId xmlns:a16="http://schemas.microsoft.com/office/drawing/2014/main" id="{EC425A20-0435-6145-AE74-E07753279196}"/>
              </a:ext>
            </a:extLst>
          </p:cNvPr>
          <p:cNvSpPr>
            <a:spLocks noGrp="1"/>
          </p:cNvSpPr>
          <p:nvPr>
            <p:ph type="title"/>
          </p:nvPr>
        </p:nvSpPr>
        <p:spPr/>
        <p:txBody>
          <a:bodyPr/>
          <a:lstStyle/>
          <a:p>
            <a:r>
              <a:rPr lang="en-US"/>
              <a:t>National Offerings</a:t>
            </a:r>
          </a:p>
        </p:txBody>
      </p:sp>
      <p:sp>
        <p:nvSpPr>
          <p:cNvPr id="9" name="Slide Number Placeholder 8">
            <a:extLst>
              <a:ext uri="{FF2B5EF4-FFF2-40B4-BE49-F238E27FC236}">
                <a16:creationId xmlns:a16="http://schemas.microsoft.com/office/drawing/2014/main" id="{4FA30B0A-B4AD-3945-BCD5-2E3079E97454}"/>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0F9BDA0-AF0E-4BA8-B742-3B9C92A3E6FE}" type="slidenum">
              <a:rPr kumimoji="0" lang="en-US" sz="1067" b="0" i="0" u="none" strike="noStrike" kern="1200" cap="none" spc="0" normalizeH="0" baseline="0" noProof="0" smtClean="0">
                <a:ln>
                  <a:noFill/>
                </a:ln>
                <a:solidFill>
                  <a:srgbClr val="002477"/>
                </a:solidFill>
                <a:effectLst/>
                <a:uLnTx/>
                <a:uFillTx/>
                <a:latin typeface="Arial" panose="020B0604020202020204" pitchFamily="34" charset="0"/>
                <a:ea typeface="+mn-ea"/>
                <a:cs typeface="Arial" panose="020B0604020202020204" pitchFamily="34" charset="0"/>
              </a:rPr>
              <a:pPr marL="0" marR="0" lvl="0" indent="0" algn="r" defTabSz="914377" rtl="0" eaLnBrk="1" fontAlgn="auto" latinLnBrk="0" hangingPunct="1">
                <a:lnSpc>
                  <a:spcPct val="100000"/>
                </a:lnSpc>
                <a:spcBef>
                  <a:spcPts val="0"/>
                </a:spcBef>
                <a:spcAft>
                  <a:spcPts val="0"/>
                </a:spcAft>
                <a:buClrTx/>
                <a:buSzTx/>
                <a:buFontTx/>
                <a:buNone/>
                <a:tabLst/>
                <a:defRPr/>
              </a:pPr>
              <a:t>20</a:t>
            </a:fld>
            <a:endParaRPr kumimoji="0" lang="en-US" sz="1067" b="0" i="0" u="none" strike="noStrike" kern="1200" cap="none" spc="0" normalizeH="0" baseline="0" noProof="0">
              <a:ln>
                <a:noFill/>
              </a:ln>
              <a:solidFill>
                <a:srgbClr val="002477"/>
              </a:solidFill>
              <a:effectLst/>
              <a:uLnTx/>
              <a:uFillTx/>
              <a:latin typeface="Arial" panose="020B0604020202020204" pitchFamily="34" charset="0"/>
              <a:ea typeface="+mn-ea"/>
              <a:cs typeface="Arial" panose="020B0604020202020204" pitchFamily="34" charset="0"/>
            </a:endParaRPr>
          </a:p>
        </p:txBody>
      </p:sp>
      <p:sp>
        <p:nvSpPr>
          <p:cNvPr id="18" name="Rectangle 17">
            <a:extLst>
              <a:ext uri="{FF2B5EF4-FFF2-40B4-BE49-F238E27FC236}">
                <a16:creationId xmlns:a16="http://schemas.microsoft.com/office/drawing/2014/main" id="{66D1FCA5-9D76-654C-946A-33346A95044C}"/>
              </a:ext>
            </a:extLst>
          </p:cNvPr>
          <p:cNvSpPr/>
          <p:nvPr/>
        </p:nvSpPr>
        <p:spPr>
          <a:xfrm>
            <a:off x="1437839" y="1681641"/>
            <a:ext cx="2733006" cy="1260035"/>
          </a:xfrm>
          <a:prstGeom prst="rect">
            <a:avLst/>
          </a:prstGeom>
        </p:spPr>
        <p:txBody>
          <a:bodyPr wrap="square" lIns="68580" anchor="ctr" anchorCtr="0">
            <a:noAutofit/>
          </a:bodyPr>
          <a:lstStyle/>
          <a:p>
            <a:pPr marL="0" marR="0" lvl="0" indent="0" algn="l" defTabSz="914377" rtl="0" eaLnBrk="1" fontAlgn="auto" latinLnBrk="0" hangingPunct="1">
              <a:lnSpc>
                <a:spcPct val="100000"/>
              </a:lnSpc>
              <a:spcBef>
                <a:spcPts val="0"/>
              </a:spcBef>
              <a:spcAft>
                <a:spcPts val="0"/>
              </a:spcAft>
              <a:buClr>
                <a:srgbClr val="00BED5">
                  <a:lumMod val="60000"/>
                  <a:lumOff val="40000"/>
                </a:srgbClr>
              </a:buClr>
              <a:buSzTx/>
              <a:buFontTx/>
              <a:buNone/>
              <a:tabLst/>
              <a:defRPr/>
            </a:pPr>
            <a:r>
              <a:rPr kumimoji="0" lang="en-US" sz="2000" b="1" i="0" u="none" strike="noStrike" kern="1200" cap="none" spc="0" normalizeH="0" baseline="0" noProof="0">
                <a:ln>
                  <a:noFill/>
                </a:ln>
                <a:solidFill>
                  <a:srgbClr val="002477"/>
                </a:solidFill>
                <a:effectLst/>
                <a:uLnTx/>
                <a:uFillTx/>
                <a:latin typeface="Arial" panose="020B0604020202020204"/>
                <a:ea typeface="+mn-ea"/>
                <a:cs typeface="Times New Roman" panose="02020603050405020304" pitchFamily="18" charset="0"/>
              </a:rPr>
              <a:t>No cost doctor visits</a:t>
            </a:r>
          </a:p>
          <a:p>
            <a:pPr marL="0" marR="0" lvl="0" indent="0" algn="l" defTabSz="914377" rtl="0" eaLnBrk="1" fontAlgn="auto" latinLnBrk="0" hangingPunct="1">
              <a:lnSpc>
                <a:spcPct val="100000"/>
              </a:lnSpc>
              <a:spcBef>
                <a:spcPts val="0"/>
              </a:spcBef>
              <a:spcAft>
                <a:spcPts val="0"/>
              </a:spcAft>
              <a:buClr>
                <a:srgbClr val="00BED5">
                  <a:lumMod val="60000"/>
                  <a:lumOff val="40000"/>
                </a:srgbClr>
              </a:buClr>
              <a:buSzTx/>
              <a:buFontTx/>
              <a:buNone/>
              <a:tabLst/>
              <a:defRPr/>
            </a:pPr>
            <a:r>
              <a:rPr kumimoji="0" lang="en-US" sz="1400" b="0" i="0" u="none" strike="noStrike" kern="1200" cap="none" spc="0" normalizeH="0" baseline="0" noProof="0">
                <a:ln>
                  <a:noFill/>
                </a:ln>
                <a:solidFill>
                  <a:srgbClr val="002477"/>
                </a:solidFill>
                <a:effectLst/>
                <a:uLnTx/>
                <a:uFillTx/>
                <a:latin typeface="Arial" panose="020B0604020202020204"/>
                <a:ea typeface="+mn-ea"/>
                <a:cs typeface="Times New Roman" panose="02020603050405020304" pitchFamily="18" charset="0"/>
              </a:rPr>
              <a:t>$0 virtual urgent care and $0 primary care</a:t>
            </a:r>
          </a:p>
        </p:txBody>
      </p:sp>
      <p:sp>
        <p:nvSpPr>
          <p:cNvPr id="19" name="Rectangle 18">
            <a:extLst>
              <a:ext uri="{FF2B5EF4-FFF2-40B4-BE49-F238E27FC236}">
                <a16:creationId xmlns:a16="http://schemas.microsoft.com/office/drawing/2014/main" id="{FF0EFAAC-C648-9242-B348-F797E37EE4D1}"/>
              </a:ext>
            </a:extLst>
          </p:cNvPr>
          <p:cNvSpPr/>
          <p:nvPr/>
        </p:nvSpPr>
        <p:spPr>
          <a:xfrm>
            <a:off x="8954230" y="2037938"/>
            <a:ext cx="3599861" cy="557460"/>
          </a:xfrm>
          <a:prstGeom prst="rect">
            <a:avLst/>
          </a:prstGeom>
        </p:spPr>
        <p:txBody>
          <a:bodyPr wrap="square" lIns="68580" anchor="ctr" anchorCtr="0">
            <a:noAutofit/>
          </a:bodyPr>
          <a:lstStyle/>
          <a:p>
            <a:pPr marL="0" marR="0" lvl="0" indent="0" algn="l" defTabSz="914377" rtl="0" eaLnBrk="1" fontAlgn="auto" latinLnBrk="0" hangingPunct="1">
              <a:lnSpc>
                <a:spcPct val="100000"/>
              </a:lnSpc>
              <a:spcBef>
                <a:spcPts val="0"/>
              </a:spcBef>
              <a:spcAft>
                <a:spcPts val="0"/>
              </a:spcAft>
              <a:buClr>
                <a:srgbClr val="00BED5">
                  <a:lumMod val="60000"/>
                  <a:lumOff val="40000"/>
                </a:srgbClr>
              </a:buClr>
              <a:buSzTx/>
              <a:buFontTx/>
              <a:buNone/>
              <a:tabLst/>
              <a:defRPr/>
            </a:pPr>
            <a:r>
              <a:rPr kumimoji="0" lang="en-US" sz="2000" b="1" i="0" u="none" strike="noStrike" kern="1200" cap="none" spc="0" normalizeH="0" baseline="0" noProof="0">
                <a:ln>
                  <a:noFill/>
                </a:ln>
                <a:solidFill>
                  <a:srgbClr val="002477"/>
                </a:solidFill>
                <a:effectLst/>
                <a:uLnTx/>
                <a:uFillTx/>
                <a:latin typeface="Arial" panose="020B0604020202020204"/>
                <a:ea typeface="+mn-ea"/>
                <a:cs typeface="Times New Roman" panose="02020603050405020304" pitchFamily="18" charset="0"/>
              </a:rPr>
              <a:t>Low-cost prescriptions</a:t>
            </a:r>
          </a:p>
          <a:p>
            <a:pPr marL="0" marR="0" lvl="0" indent="0" algn="l" defTabSz="914377" rtl="0" eaLnBrk="1" fontAlgn="auto" latinLnBrk="0" hangingPunct="1">
              <a:lnSpc>
                <a:spcPct val="100000"/>
              </a:lnSpc>
              <a:spcBef>
                <a:spcPts val="0"/>
              </a:spcBef>
              <a:spcAft>
                <a:spcPts val="0"/>
              </a:spcAft>
              <a:buClr>
                <a:srgbClr val="00BED5">
                  <a:lumMod val="60000"/>
                  <a:lumOff val="40000"/>
                </a:srgbClr>
              </a:buClr>
              <a:buSzTx/>
              <a:buFontTx/>
              <a:buNone/>
              <a:tabLst/>
              <a:defRPr/>
            </a:pPr>
            <a:r>
              <a:rPr kumimoji="0" lang="en-US" sz="1600" b="0" i="0" u="none" strike="noStrike" kern="1200" cap="none" spc="0" normalizeH="0" baseline="0" noProof="0">
                <a:ln>
                  <a:noFill/>
                </a:ln>
                <a:solidFill>
                  <a:srgbClr val="002477"/>
                </a:solidFill>
                <a:effectLst/>
                <a:uLnTx/>
                <a:uFillTx/>
                <a:latin typeface="Arial" panose="020B0604020202020204"/>
                <a:ea typeface="+mn-ea"/>
                <a:cs typeface="Times New Roman" panose="02020603050405020304" pitchFamily="18" charset="0"/>
              </a:rPr>
              <a:t>$3 or less Tier 1 &amp; generics at Walgreens </a:t>
            </a:r>
          </a:p>
        </p:txBody>
      </p:sp>
      <p:sp>
        <p:nvSpPr>
          <p:cNvPr id="26" name="Rectangle 25">
            <a:extLst>
              <a:ext uri="{FF2B5EF4-FFF2-40B4-BE49-F238E27FC236}">
                <a16:creationId xmlns:a16="http://schemas.microsoft.com/office/drawing/2014/main" id="{F35AACDA-C55C-4544-9BD8-545A8021AE14}"/>
              </a:ext>
            </a:extLst>
          </p:cNvPr>
          <p:cNvSpPr/>
          <p:nvPr/>
        </p:nvSpPr>
        <p:spPr>
          <a:xfrm>
            <a:off x="8859565" y="4316602"/>
            <a:ext cx="3076720" cy="1203774"/>
          </a:xfrm>
          <a:prstGeom prst="rect">
            <a:avLst/>
          </a:prstGeom>
        </p:spPr>
        <p:txBody>
          <a:bodyPr wrap="square" lIns="68580" anchor="ctr" anchorCtr="0">
            <a:noAutofit/>
          </a:bodyPr>
          <a:lstStyle/>
          <a:p>
            <a:pPr marL="0" marR="0" lvl="0" indent="0" algn="l" defTabSz="914377" rtl="0" eaLnBrk="1" fontAlgn="auto" latinLnBrk="0" hangingPunct="1">
              <a:lnSpc>
                <a:spcPct val="80000"/>
              </a:lnSpc>
              <a:spcBef>
                <a:spcPts val="450"/>
              </a:spcBef>
              <a:spcAft>
                <a:spcPts val="0"/>
              </a:spcAft>
              <a:buClr>
                <a:srgbClr val="00BED5">
                  <a:lumMod val="60000"/>
                  <a:lumOff val="40000"/>
                </a:srgbClr>
              </a:buClr>
              <a:buSzTx/>
              <a:buFontTx/>
              <a:buNone/>
              <a:tabLst/>
              <a:defRPr/>
            </a:pPr>
            <a:r>
              <a:rPr kumimoji="0" lang="en-US" sz="2000" b="1" i="0" u="none" strike="noStrike" kern="1200" cap="none" spc="0" normalizeH="0" baseline="0" noProof="0">
                <a:ln>
                  <a:noFill/>
                </a:ln>
                <a:solidFill>
                  <a:srgbClr val="002477"/>
                </a:solidFill>
                <a:effectLst/>
                <a:uLnTx/>
                <a:uFillTx/>
                <a:latin typeface="Arial" panose="020B0604020202020204"/>
                <a:ea typeface="+mn-ea"/>
                <a:cs typeface="Times New Roman" panose="02020603050405020304" pitchFamily="18" charset="0"/>
              </a:rPr>
              <a:t>Wellness on a budget</a:t>
            </a:r>
          </a:p>
          <a:p>
            <a:pPr marL="0" marR="0" lvl="0" indent="0" algn="l" defTabSz="914377" rtl="0" eaLnBrk="1" fontAlgn="auto" latinLnBrk="0" hangingPunct="1">
              <a:lnSpc>
                <a:spcPct val="100000"/>
              </a:lnSpc>
              <a:spcBef>
                <a:spcPts val="0"/>
              </a:spcBef>
              <a:spcAft>
                <a:spcPts val="0"/>
              </a:spcAft>
              <a:buClr>
                <a:srgbClr val="00BED5">
                  <a:lumMod val="60000"/>
                  <a:lumOff val="40000"/>
                </a:srgbClr>
              </a:buClr>
              <a:buSzTx/>
              <a:buFontTx/>
              <a:buNone/>
              <a:tabLst/>
              <a:defRPr/>
            </a:pPr>
            <a:r>
              <a:rPr kumimoji="0" lang="en-US" sz="1600" b="0" i="0" u="none" strike="noStrike" kern="1200" cap="none" spc="0" normalizeH="0" baseline="0" noProof="0">
                <a:ln>
                  <a:noFill/>
                </a:ln>
                <a:solidFill>
                  <a:srgbClr val="002477"/>
                </a:solidFill>
                <a:effectLst/>
                <a:uLnTx/>
                <a:uFillTx/>
                <a:latin typeface="Arial" panose="020B0604020202020204"/>
                <a:ea typeface="+mn-ea"/>
                <a:cs typeface="Times New Roman" panose="02020603050405020304" pitchFamily="18" charset="0"/>
              </a:rPr>
              <a:t>Complimentary one-year Peloton</a:t>
            </a:r>
            <a:r>
              <a:rPr kumimoji="0" lang="en-US" sz="1600" b="0" i="0" u="none" strike="noStrike" kern="1200" cap="none" spc="0" normalizeH="0" baseline="30000" noProof="0">
                <a:ln>
                  <a:noFill/>
                </a:ln>
                <a:solidFill>
                  <a:srgbClr val="002477"/>
                </a:solidFill>
                <a:effectLst/>
                <a:uLnTx/>
                <a:uFillTx/>
                <a:latin typeface="Arial" panose="020B0604020202020204"/>
                <a:ea typeface="+mn-ea"/>
                <a:cs typeface="Times New Roman" panose="02020603050405020304" pitchFamily="18" charset="0"/>
              </a:rPr>
              <a:t>®</a:t>
            </a:r>
            <a:r>
              <a:rPr kumimoji="0" lang="en-US" sz="1600" b="0" i="0" u="none" strike="noStrike" kern="1200" cap="none" spc="0" normalizeH="0" baseline="0" noProof="0">
                <a:ln>
                  <a:noFill/>
                </a:ln>
                <a:solidFill>
                  <a:srgbClr val="002477"/>
                </a:solidFill>
                <a:effectLst/>
                <a:uLnTx/>
                <a:uFillTx/>
                <a:latin typeface="Arial" panose="020B0604020202020204"/>
                <a:ea typeface="+mn-ea"/>
                <a:cs typeface="Times New Roman" panose="02020603050405020304" pitchFamily="18" charset="0"/>
              </a:rPr>
              <a:t> fitness App Membership</a:t>
            </a:r>
          </a:p>
        </p:txBody>
      </p:sp>
      <p:sp>
        <p:nvSpPr>
          <p:cNvPr id="40" name="Rectangle 39">
            <a:extLst>
              <a:ext uri="{FF2B5EF4-FFF2-40B4-BE49-F238E27FC236}">
                <a16:creationId xmlns:a16="http://schemas.microsoft.com/office/drawing/2014/main" id="{6534B51B-9A97-6847-B4C3-222ECCE1E8FF}"/>
              </a:ext>
            </a:extLst>
          </p:cNvPr>
          <p:cNvSpPr/>
          <p:nvPr/>
        </p:nvSpPr>
        <p:spPr>
          <a:xfrm>
            <a:off x="1247072" y="4174077"/>
            <a:ext cx="3076720" cy="744412"/>
          </a:xfrm>
          <a:prstGeom prst="rect">
            <a:avLst/>
          </a:prstGeom>
        </p:spPr>
        <p:txBody>
          <a:bodyPr wrap="square" lIns="68580" anchor="ctr" anchorCtr="0">
            <a:noAutofit/>
          </a:bodyPr>
          <a:lstStyle/>
          <a:p>
            <a:pPr marL="0" marR="0" lvl="0" indent="0" algn="l" defTabSz="914377" rtl="0" eaLnBrk="1" fontAlgn="auto" latinLnBrk="0" hangingPunct="1">
              <a:lnSpc>
                <a:spcPct val="100000"/>
              </a:lnSpc>
              <a:spcBef>
                <a:spcPts val="0"/>
              </a:spcBef>
              <a:spcAft>
                <a:spcPts val="0"/>
              </a:spcAft>
              <a:buClr>
                <a:srgbClr val="00BED5">
                  <a:lumMod val="60000"/>
                  <a:lumOff val="40000"/>
                </a:srgbClr>
              </a:buClr>
              <a:buSzTx/>
              <a:buFontTx/>
              <a:buNone/>
              <a:tabLst/>
              <a:defRPr/>
            </a:pPr>
            <a:r>
              <a:rPr kumimoji="0" lang="en-US" sz="2000" b="1" i="0" u="none" strike="noStrike" kern="1200" cap="none" spc="0" normalizeH="0" baseline="0" noProof="0">
                <a:ln>
                  <a:noFill/>
                </a:ln>
                <a:solidFill>
                  <a:srgbClr val="002477"/>
                </a:solidFill>
                <a:effectLst/>
                <a:uLnTx/>
                <a:uFillTx/>
                <a:latin typeface="Arial" panose="020B0604020202020204"/>
                <a:ea typeface="+mn-ea"/>
                <a:cs typeface="Times New Roman" panose="02020603050405020304" pitchFamily="18" charset="0"/>
              </a:rPr>
              <a:t>$100 member reward</a:t>
            </a:r>
          </a:p>
          <a:p>
            <a:pPr marL="0" marR="0" lvl="0" indent="0" algn="l" defTabSz="914377" rtl="0" eaLnBrk="1" fontAlgn="auto" latinLnBrk="0" hangingPunct="1">
              <a:lnSpc>
                <a:spcPct val="100000"/>
              </a:lnSpc>
              <a:spcBef>
                <a:spcPts val="0"/>
              </a:spcBef>
              <a:spcAft>
                <a:spcPts val="0"/>
              </a:spcAft>
              <a:buClr>
                <a:srgbClr val="00BED5">
                  <a:lumMod val="60000"/>
                  <a:lumOff val="40000"/>
                </a:srgbClr>
              </a:buClr>
              <a:buSzTx/>
              <a:buFontTx/>
              <a:buNone/>
              <a:tabLst/>
              <a:defRPr/>
            </a:pPr>
            <a:r>
              <a:rPr kumimoji="0" lang="en-US" sz="1400" b="0" i="0" u="none" strike="noStrike" kern="1200" cap="none" spc="0" normalizeH="0" baseline="0" noProof="0">
                <a:ln>
                  <a:noFill/>
                </a:ln>
                <a:solidFill>
                  <a:srgbClr val="002477"/>
                </a:solidFill>
                <a:effectLst/>
                <a:uLnTx/>
                <a:uFillTx/>
                <a:latin typeface="Arial" panose="020B0604020202020204"/>
                <a:ea typeface="+mn-ea"/>
                <a:cs typeface="Times New Roman" panose="02020603050405020304" pitchFamily="18" charset="0"/>
              </a:rPr>
              <a:t>For completing 4 simple activities </a:t>
            </a:r>
          </a:p>
        </p:txBody>
      </p:sp>
      <p:pic>
        <p:nvPicPr>
          <p:cNvPr id="30" name="Picture 29">
            <a:extLst>
              <a:ext uri="{FF2B5EF4-FFF2-40B4-BE49-F238E27FC236}">
                <a16:creationId xmlns:a16="http://schemas.microsoft.com/office/drawing/2014/main" id="{AA2366FB-8EB6-0C89-E51A-28CA5F83CAAD}"/>
              </a:ext>
            </a:extLst>
          </p:cNvPr>
          <p:cNvPicPr>
            <a:picLocks noChangeAspect="1"/>
          </p:cNvPicPr>
          <p:nvPr/>
        </p:nvPicPr>
        <p:blipFill>
          <a:blip r:embed="rId3"/>
          <a:srcRect/>
          <a:stretch/>
        </p:blipFill>
        <p:spPr>
          <a:xfrm>
            <a:off x="356215" y="1975978"/>
            <a:ext cx="640080" cy="640080"/>
          </a:xfrm>
          <a:prstGeom prst="rect">
            <a:avLst/>
          </a:prstGeom>
        </p:spPr>
      </p:pic>
      <p:pic>
        <p:nvPicPr>
          <p:cNvPr id="31" name="Picture 30">
            <a:extLst>
              <a:ext uri="{FF2B5EF4-FFF2-40B4-BE49-F238E27FC236}">
                <a16:creationId xmlns:a16="http://schemas.microsoft.com/office/drawing/2014/main" id="{BF4FFDCE-5438-1FE5-BC36-C097F1696826}"/>
              </a:ext>
            </a:extLst>
          </p:cNvPr>
          <p:cNvPicPr>
            <a:picLocks noChangeAspect="1"/>
          </p:cNvPicPr>
          <p:nvPr/>
        </p:nvPicPr>
        <p:blipFill>
          <a:blip r:embed="rId4"/>
          <a:srcRect/>
          <a:stretch/>
        </p:blipFill>
        <p:spPr>
          <a:xfrm>
            <a:off x="356215" y="4154230"/>
            <a:ext cx="640080" cy="640080"/>
          </a:xfrm>
          <a:prstGeom prst="rect">
            <a:avLst/>
          </a:prstGeom>
        </p:spPr>
      </p:pic>
      <p:pic>
        <p:nvPicPr>
          <p:cNvPr id="32" name="Picture 31">
            <a:extLst>
              <a:ext uri="{FF2B5EF4-FFF2-40B4-BE49-F238E27FC236}">
                <a16:creationId xmlns:a16="http://schemas.microsoft.com/office/drawing/2014/main" id="{745F73E5-22F7-A4E2-6848-AB0A70136A47}"/>
              </a:ext>
            </a:extLst>
          </p:cNvPr>
          <p:cNvPicPr>
            <a:picLocks noChangeAspect="1"/>
          </p:cNvPicPr>
          <p:nvPr/>
        </p:nvPicPr>
        <p:blipFill>
          <a:blip r:embed="rId5"/>
          <a:srcRect/>
          <a:stretch/>
        </p:blipFill>
        <p:spPr>
          <a:xfrm>
            <a:off x="7975333" y="1773920"/>
            <a:ext cx="640080" cy="640080"/>
          </a:xfrm>
          <a:prstGeom prst="rect">
            <a:avLst/>
          </a:prstGeom>
        </p:spPr>
      </p:pic>
      <p:pic>
        <p:nvPicPr>
          <p:cNvPr id="33" name="Picture 32">
            <a:extLst>
              <a:ext uri="{FF2B5EF4-FFF2-40B4-BE49-F238E27FC236}">
                <a16:creationId xmlns:a16="http://schemas.microsoft.com/office/drawing/2014/main" id="{530936D0-4929-0A8C-5D51-936FF9621824}"/>
              </a:ext>
            </a:extLst>
          </p:cNvPr>
          <p:cNvPicPr>
            <a:picLocks noChangeAspect="1"/>
          </p:cNvPicPr>
          <p:nvPr/>
        </p:nvPicPr>
        <p:blipFill>
          <a:blip r:embed="rId6"/>
          <a:srcRect/>
          <a:stretch/>
        </p:blipFill>
        <p:spPr>
          <a:xfrm>
            <a:off x="7975333" y="4349775"/>
            <a:ext cx="640080" cy="640080"/>
          </a:xfrm>
          <a:prstGeom prst="rect">
            <a:avLst/>
          </a:prstGeom>
        </p:spPr>
      </p:pic>
    </p:spTree>
    <p:extLst>
      <p:ext uri="{BB962C8B-B14F-4D97-AF65-F5344CB8AC3E}">
        <p14:creationId xmlns:p14="http://schemas.microsoft.com/office/powerpoint/2010/main" val="3126339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500"/>
                                        <p:tgtEl>
                                          <p:spTgt spid="26"/>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fade">
                                      <p:cBhvr>
                                        <p:cTn id="1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6" grpId="0"/>
      <p:bldP spid="4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C425A20-0435-6145-AE74-E07753279196}"/>
              </a:ext>
            </a:extLst>
          </p:cNvPr>
          <p:cNvSpPr>
            <a:spLocks noGrp="1"/>
          </p:cNvSpPr>
          <p:nvPr>
            <p:ph type="title"/>
          </p:nvPr>
        </p:nvSpPr>
        <p:spPr>
          <a:xfrm>
            <a:off x="352343" y="468890"/>
            <a:ext cx="11578399" cy="732508"/>
          </a:xfrm>
        </p:spPr>
        <p:txBody>
          <a:bodyPr/>
          <a:lstStyle/>
          <a:p>
            <a:r>
              <a:rPr lang="en-US"/>
              <a:t>Member Incentives      Digital Fitness      Free Memberships</a:t>
            </a:r>
          </a:p>
        </p:txBody>
      </p:sp>
      <p:sp>
        <p:nvSpPr>
          <p:cNvPr id="9" name="Slide Number Placeholder 8">
            <a:extLst>
              <a:ext uri="{FF2B5EF4-FFF2-40B4-BE49-F238E27FC236}">
                <a16:creationId xmlns:a16="http://schemas.microsoft.com/office/drawing/2014/main" id="{4FA30B0A-B4AD-3945-BCD5-2E3079E97454}"/>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0F9BDA0-AF0E-4BA8-B742-3B9C92A3E6FE}" type="slidenum">
              <a:rPr kumimoji="0" lang="en-US" sz="1067" b="0" i="0" u="none" strike="noStrike" kern="1200" cap="none" spc="0" normalizeH="0" baseline="0" noProof="0" smtClean="0">
                <a:ln>
                  <a:noFill/>
                </a:ln>
                <a:solidFill>
                  <a:srgbClr val="002477"/>
                </a:solidFill>
                <a:effectLst/>
                <a:uLnTx/>
                <a:uFillTx/>
                <a:latin typeface="Arial" panose="020B0604020202020204" pitchFamily="34" charset="0"/>
                <a:ea typeface="+mn-ea"/>
                <a:cs typeface="Arial" panose="020B0604020202020204" pitchFamily="34" charset="0"/>
              </a:rPr>
              <a:pPr marL="0" marR="0" lvl="0" indent="0" algn="r" defTabSz="914377" rtl="0" eaLnBrk="1" fontAlgn="auto" latinLnBrk="0" hangingPunct="1">
                <a:lnSpc>
                  <a:spcPct val="100000"/>
                </a:lnSpc>
                <a:spcBef>
                  <a:spcPts val="0"/>
                </a:spcBef>
                <a:spcAft>
                  <a:spcPts val="0"/>
                </a:spcAft>
                <a:buClrTx/>
                <a:buSzTx/>
                <a:buFontTx/>
                <a:buNone/>
                <a:tabLst/>
                <a:defRPr/>
              </a:pPr>
              <a:t>21</a:t>
            </a:fld>
            <a:endParaRPr kumimoji="0" lang="en-US" sz="1067" b="0" i="0" u="none" strike="noStrike" kern="1200" cap="none" spc="0" normalizeH="0" baseline="0" noProof="0">
              <a:ln>
                <a:noFill/>
              </a:ln>
              <a:solidFill>
                <a:srgbClr val="002477"/>
              </a:solidFill>
              <a:effectLst/>
              <a:uLnTx/>
              <a:uFillTx/>
              <a:latin typeface="Arial" panose="020B0604020202020204" pitchFamily="34" charset="0"/>
              <a:ea typeface="+mn-ea"/>
              <a:cs typeface="Arial" panose="020B0604020202020204" pitchFamily="34" charset="0"/>
            </a:endParaRPr>
          </a:p>
        </p:txBody>
      </p:sp>
      <p:sp>
        <p:nvSpPr>
          <p:cNvPr id="16" name="TextBox 15">
            <a:extLst>
              <a:ext uri="{FF2B5EF4-FFF2-40B4-BE49-F238E27FC236}">
                <a16:creationId xmlns:a16="http://schemas.microsoft.com/office/drawing/2014/main" id="{86862407-D506-8E48-BC82-6CECEB67B5B3}"/>
              </a:ext>
            </a:extLst>
          </p:cNvPr>
          <p:cNvSpPr txBox="1"/>
          <p:nvPr/>
        </p:nvSpPr>
        <p:spPr>
          <a:xfrm>
            <a:off x="749610" y="5787255"/>
            <a:ext cx="2561399" cy="215444"/>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595959">
                    <a:lumMod val="75000"/>
                  </a:srgbClr>
                </a:solidFill>
                <a:effectLst/>
                <a:uLnTx/>
                <a:uFillTx/>
                <a:latin typeface="Arial"/>
                <a:ea typeface="+mn-ea"/>
                <a:cs typeface="+mn-cs"/>
              </a:rPr>
              <a:t>*Eligibility is limited to members ages 18+.</a:t>
            </a:r>
          </a:p>
        </p:txBody>
      </p:sp>
      <p:grpSp>
        <p:nvGrpSpPr>
          <p:cNvPr id="3" name="Group 2">
            <a:extLst>
              <a:ext uri="{FF2B5EF4-FFF2-40B4-BE49-F238E27FC236}">
                <a16:creationId xmlns:a16="http://schemas.microsoft.com/office/drawing/2014/main" id="{0C143ABC-75B1-4DEC-8A6A-C6440C65F4ED}"/>
              </a:ext>
            </a:extLst>
          </p:cNvPr>
          <p:cNvGrpSpPr/>
          <p:nvPr/>
        </p:nvGrpSpPr>
        <p:grpSpPr>
          <a:xfrm>
            <a:off x="4188937" y="1538098"/>
            <a:ext cx="3360881" cy="4160066"/>
            <a:chOff x="6139657" y="1511384"/>
            <a:chExt cx="3360881" cy="4114055"/>
          </a:xfrm>
        </p:grpSpPr>
        <p:sp>
          <p:nvSpPr>
            <p:cNvPr id="20" name="Rectangle 19">
              <a:extLst>
                <a:ext uri="{FF2B5EF4-FFF2-40B4-BE49-F238E27FC236}">
                  <a16:creationId xmlns:a16="http://schemas.microsoft.com/office/drawing/2014/main" id="{0327EB01-EAA7-A2F4-1D7E-DBFABDF10F7C}"/>
                </a:ext>
              </a:extLst>
            </p:cNvPr>
            <p:cNvSpPr/>
            <p:nvPr/>
          </p:nvSpPr>
          <p:spPr>
            <a:xfrm>
              <a:off x="6139657" y="1512278"/>
              <a:ext cx="3360881" cy="4113161"/>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3" name="Picture 2" descr="Image result for peloton digital membership">
              <a:extLst>
                <a:ext uri="{FF2B5EF4-FFF2-40B4-BE49-F238E27FC236}">
                  <a16:creationId xmlns:a16="http://schemas.microsoft.com/office/drawing/2014/main" id="{943F581C-091B-9B44-96BF-448A92DBEF2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719" t="6155" r="4322" b="16513"/>
            <a:stretch/>
          </p:blipFill>
          <p:spPr bwMode="auto">
            <a:xfrm>
              <a:off x="8130011" y="4108920"/>
              <a:ext cx="1237694" cy="14026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C38FB319-9695-DB45-8BA1-BB8FF5672DD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091" b="89091" l="9581" r="92814">
                          <a14:foregroundMark x1="31138" y1="56364" x2="31138" y2="56364"/>
                          <a14:foregroundMark x1="39521" y1="60000" x2="39521" y2="60000"/>
                          <a14:foregroundMark x1="49701" y1="65455" x2="49701" y2="65455"/>
                          <a14:foregroundMark x1="56886" y1="49091" x2="56886" y2="49091"/>
                          <a14:foregroundMark x1="70060" y1="49091" x2="70060" y2="49091"/>
                          <a14:foregroundMark x1="76647" y1="56364" x2="76647" y2="56364"/>
                          <a14:foregroundMark x1="88024" y1="58182" x2="88024" y2="58182"/>
                          <a14:foregroundMark x1="92814" y1="54545" x2="92814" y2="54545"/>
                          <a14:backgroundMark x1="50299" y1="67273" x2="50299" y2="67273"/>
                          <a14:backgroundMark x1="33533" y1="49091" x2="33533" y2="49091"/>
                          <a14:backgroundMark x1="38922" y1="61818" x2="38922" y2="61818"/>
                        </a14:backgroundRemoval>
                      </a14:imgEffect>
                    </a14:imgLayer>
                  </a14:imgProps>
                </a:ext>
              </a:extLst>
            </a:blip>
            <a:stretch>
              <a:fillRect/>
            </a:stretch>
          </p:blipFill>
          <p:spPr>
            <a:xfrm>
              <a:off x="6352582" y="4429430"/>
              <a:ext cx="1564504" cy="515256"/>
            </a:xfrm>
            <a:prstGeom prst="rect">
              <a:avLst/>
            </a:prstGeom>
          </p:spPr>
        </p:pic>
        <p:sp>
          <p:nvSpPr>
            <p:cNvPr id="21" name="TextBox 20">
              <a:extLst>
                <a:ext uri="{FF2B5EF4-FFF2-40B4-BE49-F238E27FC236}">
                  <a16:creationId xmlns:a16="http://schemas.microsoft.com/office/drawing/2014/main" id="{70B27FA3-B328-9D41-9ABF-9CA9046B1C7D}"/>
                </a:ext>
              </a:extLst>
            </p:cNvPr>
            <p:cNvSpPr txBox="1"/>
            <p:nvPr/>
          </p:nvSpPr>
          <p:spPr>
            <a:xfrm>
              <a:off x="6139657" y="1511384"/>
              <a:ext cx="3360881" cy="564303"/>
            </a:xfrm>
            <a:prstGeom prst="rect">
              <a:avLst/>
            </a:prstGeom>
            <a:solidFill>
              <a:srgbClr val="002377"/>
            </a:solidFill>
          </p:spPr>
          <p:txBody>
            <a:bodyPr wrap="square" lIns="274320" anchor="ctr">
              <a:noAutofit/>
            </a:bodyPr>
            <a:lstStyle/>
            <a:p>
              <a:pPr marL="0" marR="0" lvl="0" indent="0" algn="l" defTabSz="685797" rtl="0" eaLnBrk="1" fontAlgn="auto" latinLnBrk="0" hangingPunct="1">
                <a:lnSpc>
                  <a:spcPct val="90000"/>
                </a:lnSpc>
                <a:spcBef>
                  <a:spcPts val="0"/>
                </a:spcBef>
                <a:spcAft>
                  <a:spcPts val="450"/>
                </a:spcAft>
                <a:buClrTx/>
                <a:buSzTx/>
                <a:buFontTx/>
                <a:buNone/>
                <a:tabLst/>
                <a:defRPr/>
              </a:pPr>
              <a:r>
                <a:rPr kumimoji="0" lang="en-US" sz="1900" b="1" i="0" u="none" strike="noStrike" kern="1200" cap="none" spc="0" normalizeH="0" baseline="0" noProof="0">
                  <a:ln>
                    <a:noFill/>
                  </a:ln>
                  <a:solidFill>
                    <a:srgbClr val="FFFFFF"/>
                  </a:solidFill>
                  <a:effectLst/>
                  <a:uLnTx/>
                  <a:uFillTx/>
                  <a:latin typeface="Arial"/>
                  <a:ea typeface="+mn-ea"/>
                  <a:cs typeface="+mn-cs"/>
                </a:rPr>
                <a:t>Digital Fitness*</a:t>
              </a:r>
            </a:p>
          </p:txBody>
        </p:sp>
      </p:grpSp>
      <p:pic>
        <p:nvPicPr>
          <p:cNvPr id="22" name="Picture 21">
            <a:extLst>
              <a:ext uri="{FF2B5EF4-FFF2-40B4-BE49-F238E27FC236}">
                <a16:creationId xmlns:a16="http://schemas.microsoft.com/office/drawing/2014/main" id="{6CF7EBD6-87F0-DB43-83FC-18E90BFCDA62}"/>
              </a:ext>
            </a:extLst>
          </p:cNvPr>
          <p:cNvPicPr>
            <a:picLocks noChangeAspect="1"/>
          </p:cNvPicPr>
          <p:nvPr/>
        </p:nvPicPr>
        <p:blipFill>
          <a:blip r:embed="rId6"/>
          <a:stretch>
            <a:fillRect/>
          </a:stretch>
        </p:blipFill>
        <p:spPr>
          <a:xfrm>
            <a:off x="4316707" y="648404"/>
            <a:ext cx="339365" cy="301658"/>
          </a:xfrm>
          <a:prstGeom prst="rect">
            <a:avLst/>
          </a:prstGeom>
        </p:spPr>
      </p:pic>
      <p:pic>
        <p:nvPicPr>
          <p:cNvPr id="24" name="Picture 23">
            <a:extLst>
              <a:ext uri="{FF2B5EF4-FFF2-40B4-BE49-F238E27FC236}">
                <a16:creationId xmlns:a16="http://schemas.microsoft.com/office/drawing/2014/main" id="{C92D05D9-73B3-40D1-8592-57AEF3C6F2B7}"/>
              </a:ext>
            </a:extLst>
          </p:cNvPr>
          <p:cNvPicPr>
            <a:picLocks noChangeAspect="1"/>
          </p:cNvPicPr>
          <p:nvPr/>
        </p:nvPicPr>
        <p:blipFill>
          <a:blip r:embed="rId6"/>
          <a:stretch>
            <a:fillRect/>
          </a:stretch>
        </p:blipFill>
        <p:spPr>
          <a:xfrm>
            <a:off x="7674527" y="648404"/>
            <a:ext cx="339365" cy="301658"/>
          </a:xfrm>
          <a:prstGeom prst="rect">
            <a:avLst/>
          </a:prstGeom>
        </p:spPr>
      </p:pic>
      <p:grpSp>
        <p:nvGrpSpPr>
          <p:cNvPr id="4" name="Group 3">
            <a:extLst>
              <a:ext uri="{FF2B5EF4-FFF2-40B4-BE49-F238E27FC236}">
                <a16:creationId xmlns:a16="http://schemas.microsoft.com/office/drawing/2014/main" id="{6512F535-67E6-450A-AA8C-7BD231D02D19}"/>
              </a:ext>
            </a:extLst>
          </p:cNvPr>
          <p:cNvGrpSpPr/>
          <p:nvPr/>
        </p:nvGrpSpPr>
        <p:grpSpPr>
          <a:xfrm>
            <a:off x="354282" y="1522824"/>
            <a:ext cx="3278827" cy="4175340"/>
            <a:chOff x="682644" y="1611615"/>
            <a:chExt cx="3360881" cy="3858706"/>
          </a:xfrm>
        </p:grpSpPr>
        <p:sp>
          <p:nvSpPr>
            <p:cNvPr id="8" name="Rectangle 7">
              <a:extLst>
                <a:ext uri="{FF2B5EF4-FFF2-40B4-BE49-F238E27FC236}">
                  <a16:creationId xmlns:a16="http://schemas.microsoft.com/office/drawing/2014/main" id="{383C93B9-1A67-3E17-646B-84F0BC1AA277}"/>
                </a:ext>
              </a:extLst>
            </p:cNvPr>
            <p:cNvSpPr/>
            <p:nvPr/>
          </p:nvSpPr>
          <p:spPr>
            <a:xfrm>
              <a:off x="699723" y="2169439"/>
              <a:ext cx="3326721" cy="3300882"/>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307FA21E-1647-2121-A76C-8D1759D7829B}"/>
                </a:ext>
              </a:extLst>
            </p:cNvPr>
            <p:cNvSpPr txBox="1"/>
            <p:nvPr/>
          </p:nvSpPr>
          <p:spPr>
            <a:xfrm>
              <a:off x="682644" y="1611615"/>
              <a:ext cx="3360881" cy="564303"/>
            </a:xfrm>
            <a:prstGeom prst="rect">
              <a:avLst/>
            </a:prstGeom>
            <a:solidFill>
              <a:srgbClr val="002377"/>
            </a:solidFill>
          </p:spPr>
          <p:txBody>
            <a:bodyPr wrap="square" lIns="274320" anchor="ctr">
              <a:noAutofit/>
            </a:bodyPr>
            <a:lstStyle/>
            <a:p>
              <a:pPr marL="0" marR="0" lvl="0" indent="0" algn="l" defTabSz="685797" rtl="0" eaLnBrk="1" fontAlgn="auto" latinLnBrk="0" hangingPunct="1">
                <a:lnSpc>
                  <a:spcPct val="90000"/>
                </a:lnSpc>
                <a:spcBef>
                  <a:spcPts val="0"/>
                </a:spcBef>
                <a:spcAft>
                  <a:spcPts val="450"/>
                </a:spcAft>
                <a:buClrTx/>
                <a:buSzTx/>
                <a:buFontTx/>
                <a:buNone/>
                <a:tabLst/>
                <a:defRPr/>
              </a:pPr>
              <a:r>
                <a:rPr kumimoji="0" lang="en-US" sz="1900" b="1" i="0" u="none" strike="noStrike" kern="1200" cap="none" spc="0" normalizeH="0" baseline="0" noProof="0">
                  <a:ln>
                    <a:noFill/>
                  </a:ln>
                  <a:solidFill>
                    <a:srgbClr val="FFFFFF"/>
                  </a:solidFill>
                  <a:effectLst/>
                  <a:uLnTx/>
                  <a:uFillTx/>
                  <a:latin typeface="Arial"/>
                  <a:ea typeface="+mn-ea"/>
                  <a:cs typeface="+mn-cs"/>
                </a:rPr>
                <a:t>Member Incentives*</a:t>
              </a:r>
            </a:p>
          </p:txBody>
        </p:sp>
      </p:grpSp>
      <p:pic>
        <p:nvPicPr>
          <p:cNvPr id="17" name="Picture 4" descr="Image result for walmart logo">
            <a:extLst>
              <a:ext uri="{FF2B5EF4-FFF2-40B4-BE49-F238E27FC236}">
                <a16:creationId xmlns:a16="http://schemas.microsoft.com/office/drawing/2014/main" id="{C17BB1BB-D2A6-1444-A8D8-835EE7887A4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0136" y="5178167"/>
            <a:ext cx="880236" cy="31401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061CDD9C-19A7-3849-8768-2158A2BD82CB}"/>
              </a:ext>
            </a:extLst>
          </p:cNvPr>
          <p:cNvSpPr/>
          <p:nvPr/>
        </p:nvSpPr>
        <p:spPr>
          <a:xfrm>
            <a:off x="389545" y="2200896"/>
            <a:ext cx="3730738" cy="544252"/>
          </a:xfrm>
          <a:prstGeom prst="rect">
            <a:avLst/>
          </a:prstGeom>
        </p:spPr>
        <p:txBody>
          <a:bodyPr wrap="square">
            <a:spAutoFit/>
          </a:bodyPr>
          <a:lstStyle/>
          <a:p>
            <a:pPr marL="0" marR="0" lvl="0" indent="0" algn="l" defTabSz="685797" rtl="0" eaLnBrk="1" fontAlgn="auto" latinLnBrk="0" hangingPunct="1">
              <a:lnSpc>
                <a:spcPct val="90000"/>
              </a:lnSpc>
              <a:spcBef>
                <a:spcPts val="0"/>
              </a:spcBef>
              <a:spcAft>
                <a:spcPts val="450"/>
              </a:spcAft>
              <a:buClrTx/>
              <a:buSzTx/>
              <a:buFontTx/>
              <a:buNone/>
              <a:tabLst/>
              <a:defRPr/>
            </a:pPr>
            <a:r>
              <a:rPr kumimoji="0" lang="en-US" sz="1400" b="1" i="0" u="none" strike="noStrike" kern="1200" cap="none" spc="0" normalizeH="0" baseline="0" noProof="0">
                <a:ln>
                  <a:noFill/>
                </a:ln>
                <a:solidFill>
                  <a:srgbClr val="002477"/>
                </a:solidFill>
                <a:effectLst/>
                <a:uLnTx/>
                <a:uFillTx/>
                <a:latin typeface="Arial"/>
                <a:ea typeface="+mn-ea"/>
                <a:cs typeface="+mn-cs"/>
              </a:rPr>
              <a:t>Increase incentive from $25 to $100</a:t>
            </a:r>
          </a:p>
          <a:p>
            <a:pPr marL="0" marR="0" lvl="0" indent="0" algn="l" defTabSz="685797" rtl="0" eaLnBrk="1" fontAlgn="auto" latinLnBrk="0" hangingPunct="1">
              <a:lnSpc>
                <a:spcPct val="90000"/>
              </a:lnSpc>
              <a:spcBef>
                <a:spcPts val="0"/>
              </a:spcBef>
              <a:spcAft>
                <a:spcPts val="450"/>
              </a:spcAft>
              <a:buClrTx/>
              <a:buSzTx/>
              <a:buFontTx/>
              <a:buNone/>
              <a:tabLst/>
              <a:defRPr/>
            </a:pPr>
            <a:r>
              <a:rPr kumimoji="0" lang="en-US" sz="1400" b="1" i="0" u="none" strike="noStrike" kern="1200" cap="none" spc="0" normalizeH="0" baseline="0" noProof="0">
                <a:ln>
                  <a:noFill/>
                </a:ln>
                <a:solidFill>
                  <a:srgbClr val="002477"/>
                </a:solidFill>
                <a:effectLst/>
                <a:uLnTx/>
                <a:uFillTx/>
                <a:latin typeface="Arial"/>
                <a:ea typeface="+mn-ea"/>
                <a:cs typeface="+mn-cs"/>
              </a:rPr>
              <a:t> </a:t>
            </a:r>
          </a:p>
        </p:txBody>
      </p:sp>
      <p:grpSp>
        <p:nvGrpSpPr>
          <p:cNvPr id="25" name="Group 24">
            <a:extLst>
              <a:ext uri="{FF2B5EF4-FFF2-40B4-BE49-F238E27FC236}">
                <a16:creationId xmlns:a16="http://schemas.microsoft.com/office/drawing/2014/main" id="{38EFCFE7-6F84-46DE-A91F-0DB5F2439A3C}"/>
              </a:ext>
            </a:extLst>
          </p:cNvPr>
          <p:cNvGrpSpPr/>
          <p:nvPr/>
        </p:nvGrpSpPr>
        <p:grpSpPr>
          <a:xfrm>
            <a:off x="8114973" y="1546768"/>
            <a:ext cx="3278826" cy="4175340"/>
            <a:chOff x="682643" y="1611615"/>
            <a:chExt cx="3360881" cy="3858706"/>
          </a:xfrm>
        </p:grpSpPr>
        <p:sp>
          <p:nvSpPr>
            <p:cNvPr id="26" name="Rectangle 25">
              <a:extLst>
                <a:ext uri="{FF2B5EF4-FFF2-40B4-BE49-F238E27FC236}">
                  <a16:creationId xmlns:a16="http://schemas.microsoft.com/office/drawing/2014/main" id="{9133AB0C-F8FD-4B87-8C28-7BE79CAA8472}"/>
                </a:ext>
              </a:extLst>
            </p:cNvPr>
            <p:cNvSpPr/>
            <p:nvPr/>
          </p:nvSpPr>
          <p:spPr>
            <a:xfrm>
              <a:off x="701947" y="2138956"/>
              <a:ext cx="3341577" cy="3331365"/>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7" name="TextBox 26">
              <a:extLst>
                <a:ext uri="{FF2B5EF4-FFF2-40B4-BE49-F238E27FC236}">
                  <a16:creationId xmlns:a16="http://schemas.microsoft.com/office/drawing/2014/main" id="{566AF993-D483-4AC4-850A-EE9A8BB07A3E}"/>
                </a:ext>
              </a:extLst>
            </p:cNvPr>
            <p:cNvSpPr txBox="1"/>
            <p:nvPr/>
          </p:nvSpPr>
          <p:spPr>
            <a:xfrm>
              <a:off x="682643" y="1611615"/>
              <a:ext cx="3360881" cy="527341"/>
            </a:xfrm>
            <a:prstGeom prst="rect">
              <a:avLst/>
            </a:prstGeom>
            <a:solidFill>
              <a:srgbClr val="002377"/>
            </a:solidFill>
          </p:spPr>
          <p:txBody>
            <a:bodyPr wrap="square" lIns="274320" anchor="ctr">
              <a:noAutofit/>
            </a:bodyPr>
            <a:lstStyle/>
            <a:p>
              <a:pPr marL="0" marR="0" lvl="0" indent="0" algn="l" defTabSz="685797" rtl="0" eaLnBrk="1" fontAlgn="auto" latinLnBrk="0" hangingPunct="1">
                <a:lnSpc>
                  <a:spcPct val="90000"/>
                </a:lnSpc>
                <a:spcBef>
                  <a:spcPts val="0"/>
                </a:spcBef>
                <a:spcAft>
                  <a:spcPts val="450"/>
                </a:spcAft>
                <a:buClrTx/>
                <a:buSzTx/>
                <a:buFontTx/>
                <a:buNone/>
                <a:tabLst/>
                <a:defRPr/>
              </a:pPr>
              <a:r>
                <a:rPr kumimoji="0" lang="en-US" sz="1900" b="1" i="0" u="none" strike="noStrike" kern="1200" cap="none" spc="0" normalizeH="0" baseline="0" noProof="0">
                  <a:ln>
                    <a:noFill/>
                  </a:ln>
                  <a:solidFill>
                    <a:srgbClr val="FFFFFF"/>
                  </a:solidFill>
                  <a:effectLst/>
                  <a:uLnTx/>
                  <a:uFillTx/>
                  <a:latin typeface="Arial"/>
                  <a:ea typeface="+mn-ea"/>
                  <a:cs typeface="+mn-cs"/>
                </a:rPr>
                <a:t>Free Membership</a:t>
              </a:r>
            </a:p>
          </p:txBody>
        </p:sp>
      </p:grpSp>
      <p:sp>
        <p:nvSpPr>
          <p:cNvPr id="28" name="TextBox 27">
            <a:extLst>
              <a:ext uri="{FF2B5EF4-FFF2-40B4-BE49-F238E27FC236}">
                <a16:creationId xmlns:a16="http://schemas.microsoft.com/office/drawing/2014/main" id="{832A34A5-F550-40BB-A7E4-00CE74A3BF1C}"/>
              </a:ext>
            </a:extLst>
          </p:cNvPr>
          <p:cNvSpPr txBox="1"/>
          <p:nvPr/>
        </p:nvSpPr>
        <p:spPr>
          <a:xfrm>
            <a:off x="407560" y="2200896"/>
            <a:ext cx="3245501" cy="2954655"/>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srgbClr val="293682"/>
              </a:solidFill>
              <a:effectLst/>
              <a:uLnTx/>
              <a:uFillTx/>
              <a:latin typeface="UHCSans-Bold" panose="00000800000000000000" pitchFamily="50" charset="0"/>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srgbClr val="293682"/>
              </a:solidFill>
              <a:effectLst/>
              <a:uLnTx/>
              <a:uFillTx/>
              <a:latin typeface="UHCSans-Bold" panose="00000800000000000000" pitchFamily="50" charset="0"/>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293682"/>
                </a:solidFill>
                <a:effectLst/>
                <a:uLnTx/>
                <a:uFillTx/>
                <a:latin typeface="Arial" panose="020B0604020202020204"/>
                <a:ea typeface="+mn-ea"/>
                <a:cs typeface="+mn-cs"/>
              </a:rPr>
              <a:t>Get rewarded in 4 easy steps:</a:t>
            </a:r>
            <a:endParaRPr kumimoji="0" lang="en-US" sz="1400" b="0" i="0" u="none" strike="noStrike" kern="1200" cap="none" spc="0" normalizeH="0" baseline="0" noProof="0">
              <a:ln>
                <a:noFill/>
              </a:ln>
              <a:solidFill>
                <a:srgbClr val="293682"/>
              </a:solidFill>
              <a:effectLst/>
              <a:uLnTx/>
              <a:uFillTx/>
              <a:latin typeface="Arial" panose="020B0604020202020204"/>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293682"/>
              </a:solidFill>
              <a:effectLst/>
              <a:uLnTx/>
              <a:uFillTx/>
              <a:latin typeface="Arial" panose="020B0604020202020204"/>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293682"/>
                </a:solidFill>
                <a:effectLst/>
                <a:uLnTx/>
                <a:uFillTx/>
                <a:latin typeface="Arial" panose="020B0604020202020204"/>
                <a:ea typeface="+mn-ea"/>
                <a:cs typeface="+mn-cs"/>
              </a:rPr>
              <a:t>1. Annual wellness visit with your    primary care provider (PCP)</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293682"/>
                </a:solidFill>
                <a:effectLst/>
                <a:uLnTx/>
                <a:uFillTx/>
                <a:latin typeface="Arial" panose="020B0604020202020204"/>
                <a:ea typeface="+mn-ea"/>
                <a:cs typeface="+mn-cs"/>
              </a:rPr>
              <a:t>2. Turn on monthly autopay</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293682"/>
                </a:solidFill>
                <a:effectLst/>
                <a:uLnTx/>
                <a:uFillTx/>
                <a:latin typeface="Arial" panose="020B0604020202020204"/>
                <a:ea typeface="+mn-ea"/>
                <a:cs typeface="+mn-cs"/>
              </a:rPr>
              <a:t>3. Opt-in to paperless communications</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293682"/>
                </a:solidFill>
                <a:effectLst/>
                <a:uLnTx/>
                <a:uFillTx/>
                <a:latin typeface="Arial" panose="020B0604020202020204"/>
                <a:ea typeface="+mn-ea"/>
                <a:cs typeface="+mn-cs"/>
              </a:rPr>
              <a:t>4. Sign up to receive text messages </a:t>
            </a: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293682"/>
              </a:solidFill>
              <a:effectLst/>
              <a:uLnTx/>
              <a:uFillTx/>
              <a:latin typeface="Arial" panose="020B0604020202020204"/>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293682"/>
                </a:solidFill>
                <a:effectLst/>
                <a:uLnTx/>
                <a:uFillTx/>
                <a:latin typeface="Arial" panose="020B0604020202020204"/>
                <a:ea typeface="+mn-ea"/>
                <a:cs typeface="+mn-cs"/>
              </a:rPr>
              <a:t>Choose your $100 gift card</a:t>
            </a: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a:ln>
                <a:noFill/>
              </a:ln>
              <a:solidFill>
                <a:srgbClr val="293682"/>
              </a:solidFill>
              <a:effectLst/>
              <a:uLnTx/>
              <a:uFillTx/>
              <a:latin typeface="UHCSans-Bold" panose="00000800000000000000" pitchFamily="50" charset="0"/>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293682"/>
                </a:solidFill>
                <a:effectLst/>
                <a:uLnTx/>
                <a:uFillTx/>
                <a:latin typeface="UHCSans-Bold" panose="00000800000000000000" pitchFamily="50" charset="0"/>
                <a:ea typeface="+mn-ea"/>
                <a:cs typeface="+mn-cs"/>
              </a:rPr>
              <a:t>Redeem your gift card at one of our participating retailers, including:</a:t>
            </a:r>
            <a:endParaRPr kumimoji="0" lang="en-US" sz="1800" b="0" i="0" u="none" strike="noStrike" kern="1200" cap="none" spc="0" normalizeH="0" baseline="0" noProof="0">
              <a:ln>
                <a:noFill/>
              </a:ln>
              <a:solidFill>
                <a:srgbClr val="002477"/>
              </a:solidFill>
              <a:effectLst/>
              <a:uLnTx/>
              <a:uFillTx/>
              <a:latin typeface="Arial" panose="020B0604020202020204"/>
              <a:ea typeface="+mn-ea"/>
              <a:cs typeface="+mn-cs"/>
            </a:endParaRPr>
          </a:p>
        </p:txBody>
      </p:sp>
      <p:pic>
        <p:nvPicPr>
          <p:cNvPr id="19" name="Picture 8" descr="Image result for walgreens logo">
            <a:extLst>
              <a:ext uri="{FF2B5EF4-FFF2-40B4-BE49-F238E27FC236}">
                <a16:creationId xmlns:a16="http://schemas.microsoft.com/office/drawing/2014/main" id="{D16A1972-7026-604B-9728-687D1708185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19450" y="5215504"/>
            <a:ext cx="996521" cy="27668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Image result for amazon logo">
            <a:extLst>
              <a:ext uri="{FF2B5EF4-FFF2-40B4-BE49-F238E27FC236}">
                <a16:creationId xmlns:a16="http://schemas.microsoft.com/office/drawing/2014/main" id="{C2877D1C-5407-DE42-B9D1-5A954404751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37015" y="5215504"/>
            <a:ext cx="814471" cy="342237"/>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2DD44012-11A2-4A9D-B056-9DB9C2A2B138}"/>
              </a:ext>
            </a:extLst>
          </p:cNvPr>
          <p:cNvSpPr txBox="1"/>
          <p:nvPr/>
        </p:nvSpPr>
        <p:spPr>
          <a:xfrm>
            <a:off x="4237049" y="2185165"/>
            <a:ext cx="3093542" cy="523220"/>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477"/>
                </a:solidFill>
                <a:effectLst/>
                <a:uLnTx/>
                <a:uFillTx/>
                <a:latin typeface="Arial"/>
                <a:ea typeface="+mn-lt"/>
                <a:cs typeface="Arial"/>
              </a:rPr>
              <a:t>1-year Peloton® Digital Membership at no additional cost.</a:t>
            </a:r>
            <a:endParaRPr kumimoji="0" lang="en-US" sz="1400" b="1" i="0" u="none" strike="noStrike" kern="1200" cap="none" spc="0" normalizeH="0" baseline="0" noProof="0">
              <a:ln>
                <a:noFill/>
              </a:ln>
              <a:solidFill>
                <a:srgbClr val="002477"/>
              </a:solidFill>
              <a:effectLst/>
              <a:uLnTx/>
              <a:uFillTx/>
              <a:latin typeface="Arial" panose="020B0604020202020204"/>
              <a:ea typeface="+mn-ea"/>
              <a:cs typeface="+mn-cs"/>
            </a:endParaRPr>
          </a:p>
        </p:txBody>
      </p:sp>
      <p:sp>
        <p:nvSpPr>
          <p:cNvPr id="30" name="TextBox 29">
            <a:extLst>
              <a:ext uri="{FF2B5EF4-FFF2-40B4-BE49-F238E27FC236}">
                <a16:creationId xmlns:a16="http://schemas.microsoft.com/office/drawing/2014/main" id="{16614E2A-3078-4179-9466-08FDDD40BAF6}"/>
              </a:ext>
            </a:extLst>
          </p:cNvPr>
          <p:cNvSpPr txBox="1"/>
          <p:nvPr/>
        </p:nvSpPr>
        <p:spPr>
          <a:xfrm>
            <a:off x="4237049" y="2995301"/>
            <a:ext cx="3312769" cy="954107"/>
          </a:xfrm>
          <a:prstGeom prst="rect">
            <a:avLst/>
          </a:prstGeom>
          <a:noFill/>
        </p:spPr>
        <p:txBody>
          <a:bodyPr wrap="square">
            <a:spAutoFit/>
          </a:bodyPr>
          <a:lstStyle/>
          <a:p>
            <a:pPr marL="156210" marR="0" lvl="0" indent="-15621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477"/>
                </a:solidFill>
                <a:effectLst/>
                <a:uLnTx/>
                <a:uFillTx/>
                <a:latin typeface="Arial" panose="020B0604020202020204"/>
                <a:ea typeface="+mn-lt"/>
                <a:cs typeface="Arial" panose="020B0604020202020204"/>
              </a:rPr>
              <a:t>1. Enroll in a qualifying plan</a:t>
            </a:r>
          </a:p>
          <a:p>
            <a:pPr marL="156210" marR="0" lvl="0" indent="-15621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477"/>
                </a:solidFill>
                <a:effectLst/>
                <a:uLnTx/>
                <a:uFillTx/>
                <a:latin typeface="Arial" panose="020B0604020202020204"/>
                <a:ea typeface="+mn-lt"/>
                <a:cs typeface="Arial" panose="020B0604020202020204"/>
              </a:rPr>
              <a:t>2. Check eligibility and access code</a:t>
            </a:r>
            <a:endParaRPr kumimoji="0" lang="en-US" sz="1400" b="0" i="0" u="none" strike="noStrike" kern="1200" cap="none" spc="0" normalizeH="0" baseline="0" noProof="0">
              <a:ln>
                <a:noFill/>
              </a:ln>
              <a:solidFill>
                <a:srgbClr val="002477"/>
              </a:solidFill>
              <a:effectLst/>
              <a:uLnTx/>
              <a:uFillTx/>
              <a:latin typeface="Arial" panose="020B0604020202020204"/>
              <a:ea typeface="+mn-lt"/>
              <a:cs typeface="+mn-cs"/>
            </a:endParaRPr>
          </a:p>
          <a:p>
            <a:pPr marL="156210" marR="0" lvl="0" indent="-15621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477"/>
                </a:solidFill>
                <a:effectLst/>
                <a:uLnTx/>
                <a:uFillTx/>
                <a:latin typeface="Arial" panose="020B0604020202020204"/>
                <a:ea typeface="+mn-lt"/>
                <a:cs typeface="Arial" panose="020B0604020202020204"/>
              </a:rPr>
              <a:t>3. Download the Peloton App </a:t>
            </a:r>
            <a:endParaRPr kumimoji="0" lang="en-US" sz="1400" b="0" i="0" u="none" strike="noStrike" kern="1200" cap="none" spc="0" normalizeH="0" baseline="0" noProof="0">
              <a:ln>
                <a:noFill/>
              </a:ln>
              <a:solidFill>
                <a:srgbClr val="002477"/>
              </a:solidFill>
              <a:effectLst/>
              <a:uLnTx/>
              <a:uFillTx/>
              <a:latin typeface="Arial" panose="020B0604020202020204"/>
              <a:ea typeface="+mn-lt"/>
              <a:cs typeface="+mn-cs"/>
            </a:endParaRPr>
          </a:p>
          <a:p>
            <a:pPr marL="156210" marR="0" lvl="0" indent="-15621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477"/>
                </a:solidFill>
                <a:effectLst/>
                <a:uLnTx/>
                <a:uFillTx/>
                <a:latin typeface="Arial" panose="020B0604020202020204"/>
                <a:ea typeface="+mn-lt"/>
                <a:cs typeface="Arial" panose="020B0604020202020204"/>
              </a:rPr>
              <a:t>4. Redeem code and start membership!</a:t>
            </a:r>
            <a:endParaRPr kumimoji="0" lang="en-US" sz="1400" b="0" i="0" u="none" strike="noStrike" kern="1200" cap="none" spc="0" normalizeH="0" baseline="0" noProof="0">
              <a:ln>
                <a:noFill/>
              </a:ln>
              <a:solidFill>
                <a:srgbClr val="002477"/>
              </a:solidFill>
              <a:effectLst/>
              <a:uLnTx/>
              <a:uFillTx/>
              <a:latin typeface="Arial" panose="020B0604020202020204"/>
              <a:ea typeface="+mn-ea"/>
              <a:cs typeface="+mn-cs"/>
            </a:endParaRPr>
          </a:p>
        </p:txBody>
      </p:sp>
      <p:pic>
        <p:nvPicPr>
          <p:cNvPr id="2" name="Picture 1">
            <a:extLst>
              <a:ext uri="{FF2B5EF4-FFF2-40B4-BE49-F238E27FC236}">
                <a16:creationId xmlns:a16="http://schemas.microsoft.com/office/drawing/2014/main" id="{DBE52780-B13C-8B4D-99D7-3406F4C119B1}"/>
              </a:ext>
            </a:extLst>
          </p:cNvPr>
          <p:cNvPicPr>
            <a:picLocks noChangeAspect="1"/>
          </p:cNvPicPr>
          <p:nvPr/>
        </p:nvPicPr>
        <p:blipFill>
          <a:blip r:embed="rId10"/>
          <a:stretch>
            <a:fillRect/>
          </a:stretch>
        </p:blipFill>
        <p:spPr>
          <a:xfrm>
            <a:off x="8891791" y="5109543"/>
            <a:ext cx="1780759" cy="382642"/>
          </a:xfrm>
          <a:prstGeom prst="rect">
            <a:avLst/>
          </a:prstGeom>
        </p:spPr>
      </p:pic>
      <p:sp>
        <p:nvSpPr>
          <p:cNvPr id="32" name="TextBox 31">
            <a:extLst>
              <a:ext uri="{FF2B5EF4-FFF2-40B4-BE49-F238E27FC236}">
                <a16:creationId xmlns:a16="http://schemas.microsoft.com/office/drawing/2014/main" id="{CD1942D9-9CCA-4F8F-AFD5-32A67E256B7B}"/>
              </a:ext>
            </a:extLst>
          </p:cNvPr>
          <p:cNvSpPr txBox="1"/>
          <p:nvPr/>
        </p:nvSpPr>
        <p:spPr>
          <a:xfrm>
            <a:off x="8175891" y="2176971"/>
            <a:ext cx="3175822" cy="738664"/>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477"/>
                </a:solidFill>
                <a:effectLst/>
                <a:uLnTx/>
                <a:uFillTx/>
                <a:latin typeface="Arial" panose="020B0604020202020204"/>
                <a:ea typeface="Times New Roman" panose="02020603050405020304" pitchFamily="18" charset="0"/>
                <a:cs typeface="+mn-cs"/>
              </a:rPr>
              <a:t>1-year AARP membership at no additional cost</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477"/>
                </a:solidFill>
                <a:effectLst/>
                <a:uLnTx/>
                <a:uFillTx/>
                <a:latin typeface="Arial" panose="020B0604020202020204"/>
                <a:ea typeface="Times New Roman" panose="02020603050405020304" pitchFamily="18" charset="0"/>
                <a:cs typeface="+mn-cs"/>
              </a:rPr>
              <a:t> </a:t>
            </a:r>
          </a:p>
        </p:txBody>
      </p:sp>
      <p:sp>
        <p:nvSpPr>
          <p:cNvPr id="33" name="TextBox 32">
            <a:extLst>
              <a:ext uri="{FF2B5EF4-FFF2-40B4-BE49-F238E27FC236}">
                <a16:creationId xmlns:a16="http://schemas.microsoft.com/office/drawing/2014/main" id="{EC646CB0-785B-4535-92BB-2793E6F654CE}"/>
              </a:ext>
            </a:extLst>
          </p:cNvPr>
          <p:cNvSpPr txBox="1"/>
          <p:nvPr/>
        </p:nvSpPr>
        <p:spPr>
          <a:xfrm>
            <a:off x="8170422" y="2933876"/>
            <a:ext cx="3368795" cy="1384995"/>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477"/>
                </a:solidFill>
                <a:effectLst/>
                <a:uLnTx/>
                <a:uFillTx/>
                <a:latin typeface="Arial" panose="020B0604020202020204"/>
                <a:ea typeface="Times New Roman" panose="02020603050405020304" pitchFamily="18" charset="0"/>
                <a:cs typeface="+mn-cs"/>
              </a:rPr>
              <a:t>1. Discounts on travel, groceries, resources and tools for financial planning and health living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477"/>
                </a:solidFill>
                <a:effectLst/>
                <a:uLnTx/>
                <a:uFillTx/>
                <a:latin typeface="Arial" panose="020B0604020202020204"/>
                <a:ea typeface="Calibri" panose="020F0502020204030204" pitchFamily="34" charset="0"/>
                <a:cs typeface="+mn-cs"/>
              </a:rPr>
              <a:t>2. Available to all Individual &amp; Family Plan members</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477"/>
                </a:solidFill>
                <a:effectLst/>
                <a:uLnTx/>
                <a:uFillTx/>
                <a:latin typeface="Arial" panose="020B0604020202020204"/>
                <a:ea typeface="Calibri" panose="020F0502020204030204" pitchFamily="34" charset="0"/>
                <a:cs typeface="+mn-cs"/>
              </a:rPr>
              <a:t>3. Website enrollment with promo-code</a:t>
            </a:r>
          </a:p>
        </p:txBody>
      </p:sp>
      <p:pic>
        <p:nvPicPr>
          <p:cNvPr id="6" name="Picture 5">
            <a:extLst>
              <a:ext uri="{FF2B5EF4-FFF2-40B4-BE49-F238E27FC236}">
                <a16:creationId xmlns:a16="http://schemas.microsoft.com/office/drawing/2014/main" id="{1A7E9477-1925-A730-F75D-A077680F1D16}"/>
              </a:ext>
            </a:extLst>
          </p:cNvPr>
          <p:cNvPicPr>
            <a:picLocks noChangeAspect="1"/>
          </p:cNvPicPr>
          <p:nvPr/>
        </p:nvPicPr>
        <p:blipFill>
          <a:blip r:embed="rId11"/>
          <a:stretch>
            <a:fillRect/>
          </a:stretch>
        </p:blipFill>
        <p:spPr>
          <a:xfrm>
            <a:off x="147447" y="6060055"/>
            <a:ext cx="4115374" cy="657317"/>
          </a:xfrm>
          <a:prstGeom prst="rect">
            <a:avLst/>
          </a:prstGeom>
        </p:spPr>
      </p:pic>
    </p:spTree>
    <p:extLst>
      <p:ext uri="{BB962C8B-B14F-4D97-AF65-F5344CB8AC3E}">
        <p14:creationId xmlns:p14="http://schemas.microsoft.com/office/powerpoint/2010/main" val="413137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C50FD-ACD2-4E54-8774-79B3BE7E3CBB}"/>
              </a:ext>
            </a:extLst>
          </p:cNvPr>
          <p:cNvSpPr>
            <a:spLocks noGrp="1"/>
          </p:cNvSpPr>
          <p:nvPr>
            <p:ph type="title"/>
          </p:nvPr>
        </p:nvSpPr>
        <p:spPr>
          <a:xfrm>
            <a:off x="990600" y="152400"/>
            <a:ext cx="10515600" cy="661414"/>
          </a:xfrm>
        </p:spPr>
        <p:txBody>
          <a:bodyPr>
            <a:normAutofit fontScale="90000"/>
          </a:bodyPr>
          <a:lstStyle/>
          <a:p>
            <a:r>
              <a:rPr lang="en-US">
                <a:ea typeface="+mj-lt"/>
                <a:cs typeface="+mj-lt"/>
              </a:rPr>
              <a:t>Dental Coverage</a:t>
            </a:r>
            <a:br>
              <a:rPr lang="en-US">
                <a:ea typeface="+mj-lt"/>
                <a:cs typeface="+mj-lt"/>
              </a:rPr>
            </a:br>
            <a:r>
              <a:rPr lang="en-US" sz="1200">
                <a:ea typeface="+mj-lt"/>
                <a:cs typeface="+mj-lt"/>
              </a:rPr>
              <a:t>AL, AZ, FL, GA, IL, KS, LA, MD, MO, NC, OH, OK, TN, TX, VA</a:t>
            </a:r>
            <a:endParaRPr lang="en-US"/>
          </a:p>
        </p:txBody>
      </p:sp>
      <p:sp>
        <p:nvSpPr>
          <p:cNvPr id="4" name="Slide Number Placeholder 3">
            <a:extLst>
              <a:ext uri="{FF2B5EF4-FFF2-40B4-BE49-F238E27FC236}">
                <a16:creationId xmlns:a16="http://schemas.microsoft.com/office/drawing/2014/main" id="{7FC0F14B-C016-464B-BF14-437E4E05B5C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F9BDA0-AF0E-4BA8-B742-3B9C92A3E6FE}" type="slidenum">
              <a:rPr kumimoji="0" lang="en-US" sz="1067" b="0" i="0" u="none" strike="noStrike" kern="1200" cap="none" spc="0" normalizeH="0" baseline="0" noProof="0" smtClean="0">
                <a:ln>
                  <a:noFill/>
                </a:ln>
                <a:solidFill>
                  <a:srgbClr val="002477"/>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067" b="0" i="0" u="none" strike="noStrike" kern="1200" cap="none" spc="0" normalizeH="0" baseline="0" noProof="0">
              <a:ln>
                <a:noFill/>
              </a:ln>
              <a:solidFill>
                <a:srgbClr val="002477"/>
              </a:solidFill>
              <a:effectLst/>
              <a:uLnTx/>
              <a:uFillTx/>
              <a:latin typeface="Arial" panose="020B0604020202020204" pitchFamily="34" charset="0"/>
              <a:ea typeface="+mn-ea"/>
              <a:cs typeface="Arial" panose="020B0604020202020204" pitchFamily="34" charset="0"/>
            </a:endParaRPr>
          </a:p>
        </p:txBody>
      </p:sp>
      <p:graphicFrame>
        <p:nvGraphicFramePr>
          <p:cNvPr id="8" name="Table 7">
            <a:extLst>
              <a:ext uri="{FF2B5EF4-FFF2-40B4-BE49-F238E27FC236}">
                <a16:creationId xmlns:a16="http://schemas.microsoft.com/office/drawing/2014/main" id="{1AF9E7E2-FA73-4B22-93C0-3E7E50806C09}"/>
              </a:ext>
            </a:extLst>
          </p:cNvPr>
          <p:cNvGraphicFramePr>
            <a:graphicFrameLocks noGrp="1"/>
          </p:cNvGraphicFramePr>
          <p:nvPr/>
        </p:nvGraphicFramePr>
        <p:xfrm>
          <a:off x="997527" y="890018"/>
          <a:ext cx="9578231" cy="5643162"/>
        </p:xfrm>
        <a:graphic>
          <a:graphicData uri="http://schemas.openxmlformats.org/drawingml/2006/table">
            <a:tbl>
              <a:tblPr/>
              <a:tblGrid>
                <a:gridCol w="2921801">
                  <a:extLst>
                    <a:ext uri="{9D8B030D-6E8A-4147-A177-3AD203B41FA5}">
                      <a16:colId xmlns:a16="http://schemas.microsoft.com/office/drawing/2014/main" val="3401470493"/>
                    </a:ext>
                  </a:extLst>
                </a:gridCol>
                <a:gridCol w="3328215">
                  <a:extLst>
                    <a:ext uri="{9D8B030D-6E8A-4147-A177-3AD203B41FA5}">
                      <a16:colId xmlns:a16="http://schemas.microsoft.com/office/drawing/2014/main" val="1509633105"/>
                    </a:ext>
                  </a:extLst>
                </a:gridCol>
                <a:gridCol w="3328215">
                  <a:extLst>
                    <a:ext uri="{9D8B030D-6E8A-4147-A177-3AD203B41FA5}">
                      <a16:colId xmlns:a16="http://schemas.microsoft.com/office/drawing/2014/main" val="3791773600"/>
                    </a:ext>
                  </a:extLst>
                </a:gridCol>
              </a:tblGrid>
              <a:tr h="169282">
                <a:tc>
                  <a:txBody>
                    <a:bodyPr/>
                    <a:lstStyle/>
                    <a:p>
                      <a:pPr algn="l" fontAlgn="ctr"/>
                      <a:r>
                        <a:rPr lang="en-US" sz="1100" b="1" i="0" u="none" strike="noStrike">
                          <a:solidFill>
                            <a:srgbClr val="FFFFFF"/>
                          </a:solidFill>
                          <a:effectLst/>
                          <a:latin typeface="Calibri"/>
                        </a:rPr>
                        <a:t>  Service</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002477"/>
                    </a:solidFill>
                  </a:tcPr>
                </a:tc>
                <a:tc>
                  <a:txBody>
                    <a:bodyPr/>
                    <a:lstStyle/>
                    <a:p>
                      <a:pPr algn="l" fontAlgn="ctr"/>
                      <a:r>
                        <a:rPr lang="en-US" sz="1100" b="1" i="0" u="none" strike="noStrike">
                          <a:solidFill>
                            <a:srgbClr val="FFFFFF"/>
                          </a:solidFill>
                          <a:effectLst/>
                          <a:latin typeface="Calibri"/>
                        </a:rPr>
                        <a:t>IFP Adult Dental*</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002477"/>
                    </a:solidFill>
                  </a:tcPr>
                </a:tc>
                <a:tc>
                  <a:txBody>
                    <a:bodyPr/>
                    <a:lstStyle/>
                    <a:p>
                      <a:pPr algn="l" fontAlgn="ctr"/>
                      <a:r>
                        <a:rPr lang="en-US" sz="1100" b="1" i="0" u="none" strike="noStrike">
                          <a:solidFill>
                            <a:srgbClr val="FFFFFF"/>
                          </a:solidFill>
                          <a:effectLst/>
                          <a:latin typeface="Calibri"/>
                        </a:rPr>
                        <a:t>IFP Pediatric Dental</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002477"/>
                    </a:solidFill>
                  </a:tcPr>
                </a:tc>
                <a:extLst>
                  <a:ext uri="{0D108BD9-81ED-4DB2-BD59-A6C34878D82A}">
                    <a16:rowId xmlns:a16="http://schemas.microsoft.com/office/drawing/2014/main" val="2511065744"/>
                  </a:ext>
                </a:extLst>
              </a:tr>
              <a:tr h="250022">
                <a:tc>
                  <a:txBody>
                    <a:bodyPr/>
                    <a:lstStyle/>
                    <a:p>
                      <a:pPr algn="l" fontAlgn="ctr"/>
                      <a:r>
                        <a:rPr lang="en-US" sz="1100" b="1" i="0" u="none" strike="noStrike">
                          <a:solidFill>
                            <a:srgbClr val="FFFFFF"/>
                          </a:solidFill>
                          <a:effectLst/>
                          <a:latin typeface="Calibri"/>
                        </a:rPr>
                        <a:t>  Plan Maximums / Eligibility</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145BFF"/>
                    </a:solidFill>
                  </a:tcPr>
                </a:tc>
                <a:tc>
                  <a:txBody>
                    <a:bodyPr/>
                    <a:lstStyle/>
                    <a:p>
                      <a:pPr algn="l" fontAlgn="ctr"/>
                      <a:r>
                        <a:rPr lang="en-US" sz="1100" b="1" i="0" u="none" strike="noStrike">
                          <a:solidFill>
                            <a:srgbClr val="FFFFFF"/>
                          </a:solidFill>
                          <a:effectLst/>
                          <a:latin typeface="Calibri"/>
                        </a:rPr>
                        <a:t>Network Only Benefits</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145BFF"/>
                    </a:solidFill>
                  </a:tcPr>
                </a:tc>
                <a:tc>
                  <a:txBody>
                    <a:bodyPr/>
                    <a:lstStyle/>
                    <a:p>
                      <a:pPr marL="0" marR="0" lvl="0" indent="0" algn="l" defTabSz="914377" rtl="0" eaLnBrk="1" fontAlgn="ctr" latinLnBrk="0" hangingPunct="1">
                        <a:lnSpc>
                          <a:spcPct val="100000"/>
                        </a:lnSpc>
                        <a:spcBef>
                          <a:spcPts val="0"/>
                        </a:spcBef>
                        <a:spcAft>
                          <a:spcPts val="0"/>
                        </a:spcAft>
                        <a:buClrTx/>
                        <a:buSzTx/>
                        <a:buFontTx/>
                        <a:buNone/>
                        <a:tabLst/>
                        <a:defRPr/>
                      </a:pPr>
                      <a:r>
                        <a:rPr lang="en-US" sz="1100" b="1" i="0" u="none" strike="noStrike">
                          <a:solidFill>
                            <a:srgbClr val="FFFFFF"/>
                          </a:solidFill>
                          <a:effectLst/>
                          <a:latin typeface="Calibri"/>
                        </a:rPr>
                        <a:t>Network Only Benefits</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145BFF"/>
                    </a:solidFill>
                  </a:tcPr>
                </a:tc>
                <a:extLst>
                  <a:ext uri="{0D108BD9-81ED-4DB2-BD59-A6C34878D82A}">
                    <a16:rowId xmlns:a16="http://schemas.microsoft.com/office/drawing/2014/main" val="191620902"/>
                  </a:ext>
                </a:extLst>
              </a:tr>
              <a:tr h="171267">
                <a:tc>
                  <a:txBody>
                    <a:bodyPr/>
                    <a:lstStyle/>
                    <a:p>
                      <a:pPr algn="l" fontAlgn="ctr"/>
                      <a:r>
                        <a:rPr lang="en-US" sz="1100" b="0" i="0" u="none" strike="noStrike">
                          <a:solidFill>
                            <a:srgbClr val="000000"/>
                          </a:solidFill>
                          <a:effectLst/>
                          <a:latin typeface="Calibri"/>
                        </a:rPr>
                        <a:t>  Age Requirement**</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a:rPr>
                        <a:t>19 years of age or older</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a:rPr>
                        <a:t>18 years of age and under</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extLst>
                  <a:ext uri="{0D108BD9-81ED-4DB2-BD59-A6C34878D82A}">
                    <a16:rowId xmlns:a16="http://schemas.microsoft.com/office/drawing/2014/main" val="3560048194"/>
                  </a:ext>
                </a:extLst>
              </a:tr>
              <a:tr h="169282">
                <a:tc>
                  <a:txBody>
                    <a:bodyPr/>
                    <a:lstStyle/>
                    <a:p>
                      <a:pPr algn="l" fontAlgn="ctr"/>
                      <a:r>
                        <a:rPr lang="en-US" sz="1100" b="0" i="0" u="none" strike="noStrike">
                          <a:solidFill>
                            <a:srgbClr val="000000"/>
                          </a:solidFill>
                          <a:effectLst/>
                          <a:latin typeface="Calibri"/>
                        </a:rPr>
                        <a:t>  Dental Benefit Maximum</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a:rPr>
                        <a:t>$1K per covered person per calendar year</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a:rPr>
                        <a:t>N/A</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extLst>
                  <a:ext uri="{0D108BD9-81ED-4DB2-BD59-A6C34878D82A}">
                    <a16:rowId xmlns:a16="http://schemas.microsoft.com/office/drawing/2014/main" val="2858588629"/>
                  </a:ext>
                </a:extLst>
              </a:tr>
              <a:tr h="267830">
                <a:tc gridSpan="2">
                  <a:txBody>
                    <a:bodyPr/>
                    <a:lstStyle/>
                    <a:p>
                      <a:pPr algn="l" fontAlgn="ctr"/>
                      <a:r>
                        <a:rPr lang="en-US" sz="1100" b="1" i="0" u="none" strike="noStrike">
                          <a:solidFill>
                            <a:srgbClr val="FFFFFF"/>
                          </a:solidFill>
                          <a:effectLst/>
                          <a:latin typeface="Calibri"/>
                        </a:rPr>
                        <a:t> Routine Dental Services – Class 1</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145BFF"/>
                    </a:solidFill>
                  </a:tcPr>
                </a:tc>
                <a:tc hMerge="1">
                  <a:txBody>
                    <a:bodyPr/>
                    <a:lstStyle/>
                    <a:p>
                      <a:endParaRPr lang="en-US"/>
                    </a:p>
                  </a:txBody>
                  <a:tcPr/>
                </a:tc>
                <a:tc>
                  <a:txBody>
                    <a:bodyPr/>
                    <a:lstStyle/>
                    <a:p>
                      <a:pPr algn="l" fontAlgn="ctr"/>
                      <a:endParaRPr lang="en-US" sz="1100" b="1" i="0" u="none" strike="noStrike">
                        <a:solidFill>
                          <a:srgbClr val="FFFFFF"/>
                        </a:solidFill>
                        <a:effectLst/>
                        <a:latin typeface="Calibri"/>
                      </a:endParaRP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145BFF"/>
                    </a:solidFill>
                  </a:tcPr>
                </a:tc>
                <a:extLst>
                  <a:ext uri="{0D108BD9-81ED-4DB2-BD59-A6C34878D82A}">
                    <a16:rowId xmlns:a16="http://schemas.microsoft.com/office/drawing/2014/main" val="196132300"/>
                  </a:ext>
                </a:extLst>
              </a:tr>
              <a:tr h="169282">
                <a:tc>
                  <a:txBody>
                    <a:bodyPr/>
                    <a:lstStyle/>
                    <a:p>
                      <a:pPr algn="l" fontAlgn="ctr"/>
                      <a:r>
                        <a:rPr lang="en-US" sz="1100" b="0" i="0" u="none" strike="noStrike">
                          <a:solidFill>
                            <a:srgbClr val="000000"/>
                          </a:solidFill>
                          <a:effectLst/>
                          <a:latin typeface="Calibri"/>
                        </a:rPr>
                        <a:t>  Preventative and Diagnostic</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F2F2F2"/>
                    </a:solidFill>
                  </a:tcPr>
                </a:tc>
                <a:tc rowSpan="3">
                  <a:txBody>
                    <a:bodyPr/>
                    <a:lstStyle/>
                    <a:p>
                      <a:pPr algn="l" fontAlgn="ctr"/>
                      <a:r>
                        <a:rPr lang="en-US" sz="1100" b="0" i="0" u="none" strike="noStrike">
                          <a:solidFill>
                            <a:srgbClr val="000000"/>
                          </a:solidFill>
                          <a:effectLst/>
                          <a:latin typeface="Calibri"/>
                        </a:rPr>
                        <a:t>No charge, subject to annual maximum</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tc rowSpan="3">
                  <a:txBody>
                    <a:bodyPr/>
                    <a:lstStyle/>
                    <a:p>
                      <a:pPr algn="l" fontAlgn="ctr"/>
                      <a:r>
                        <a:rPr lang="en-US" sz="1100" b="0" i="0" u="none" strike="noStrike">
                          <a:solidFill>
                            <a:srgbClr val="000000"/>
                          </a:solidFill>
                          <a:effectLst/>
                          <a:latin typeface="Calibri"/>
                        </a:rPr>
                        <a:t>No charge</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extLst>
                  <a:ext uri="{0D108BD9-81ED-4DB2-BD59-A6C34878D82A}">
                    <a16:rowId xmlns:a16="http://schemas.microsoft.com/office/drawing/2014/main" val="4046621347"/>
                  </a:ext>
                </a:extLst>
              </a:tr>
              <a:tr h="338564">
                <a:tc>
                  <a:txBody>
                    <a:bodyPr/>
                    <a:lstStyle/>
                    <a:p>
                      <a:pPr algn="l" fontAlgn="ctr"/>
                      <a:r>
                        <a:rPr lang="en-US" sz="1100" b="0" i="0" u="none" strike="noStrike">
                          <a:solidFill>
                            <a:srgbClr val="000000"/>
                          </a:solidFill>
                          <a:effectLst/>
                          <a:latin typeface="Calibri"/>
                        </a:rPr>
                        <a:t>  Diagnostic Services Oral Evaluation</a:t>
                      </a:r>
                    </a:p>
                    <a:p>
                      <a:pPr algn="l" fontAlgn="ctr"/>
                      <a:r>
                        <a:rPr lang="en-US" sz="1100" b="0" i="0" u="none" strike="noStrike">
                          <a:solidFill>
                            <a:srgbClr val="000000"/>
                          </a:solidFill>
                          <a:effectLst/>
                          <a:latin typeface="Calibri"/>
                        </a:rPr>
                        <a:t>   X-Rays</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F2F2F2"/>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991111586"/>
                  </a:ext>
                </a:extLst>
              </a:tr>
              <a:tr h="338564">
                <a:tc>
                  <a:txBody>
                    <a:bodyPr/>
                    <a:lstStyle/>
                    <a:p>
                      <a:pPr algn="l" fontAlgn="ctr"/>
                      <a:r>
                        <a:rPr lang="en-US" sz="1100" b="0" i="0" u="none" strike="noStrike">
                          <a:solidFill>
                            <a:srgbClr val="000000"/>
                          </a:solidFill>
                          <a:effectLst/>
                          <a:latin typeface="Calibri"/>
                        </a:rPr>
                        <a:t>  Intraoral/Extraoral Prophylaxis (except cone beams)</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F2F2F2"/>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54212824"/>
                  </a:ext>
                </a:extLst>
              </a:tr>
              <a:tr h="334649">
                <a:tc gridSpan="2">
                  <a:txBody>
                    <a:bodyPr/>
                    <a:lstStyle/>
                    <a:p>
                      <a:pPr algn="l" fontAlgn="ctr"/>
                      <a:r>
                        <a:rPr lang="en-US" sz="1100" b="1" i="0" u="none" strike="noStrike">
                          <a:solidFill>
                            <a:srgbClr val="FFFFFF"/>
                          </a:solidFill>
                          <a:effectLst/>
                          <a:latin typeface="Calibri"/>
                        </a:rPr>
                        <a:t> Basic Dental Care – Class 2</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noFill/>
                      <a:prstDash val="solid"/>
                      <a:round/>
                      <a:headEnd type="none" w="med" len="med"/>
                      <a:tailEnd type="none" w="med" len="med"/>
                    </a:lnB>
                    <a:solidFill>
                      <a:srgbClr val="145BFF"/>
                    </a:solidFill>
                  </a:tcPr>
                </a:tc>
                <a:tc hMerge="1">
                  <a:txBody>
                    <a:bodyPr/>
                    <a:lstStyle/>
                    <a:p>
                      <a:endParaRPr lang="en-US"/>
                    </a:p>
                  </a:txBody>
                  <a:tcPr/>
                </a:tc>
                <a:tc>
                  <a:txBody>
                    <a:bodyPr/>
                    <a:lstStyle/>
                    <a:p>
                      <a:pPr algn="l" fontAlgn="ctr"/>
                      <a:endParaRPr lang="en-US" sz="1100" b="1" i="0" u="none" strike="noStrike">
                        <a:solidFill>
                          <a:srgbClr val="FFFFFF"/>
                        </a:solidFill>
                        <a:effectLst/>
                        <a:latin typeface="Calibri"/>
                      </a:endParaRP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145BFF"/>
                    </a:solidFill>
                  </a:tcPr>
                </a:tc>
                <a:extLst>
                  <a:ext uri="{0D108BD9-81ED-4DB2-BD59-A6C34878D82A}">
                    <a16:rowId xmlns:a16="http://schemas.microsoft.com/office/drawing/2014/main" val="1988588056"/>
                  </a:ext>
                </a:extLst>
              </a:tr>
              <a:tr h="221379">
                <a:tc>
                  <a:txBody>
                    <a:bodyPr/>
                    <a:lstStyle/>
                    <a:p>
                      <a:pPr algn="l" fontAlgn="ctr"/>
                      <a:r>
                        <a:rPr lang="en-US" sz="1100" b="0" i="0" u="none" strike="noStrike">
                          <a:solidFill>
                            <a:srgbClr val="000000"/>
                          </a:solidFill>
                          <a:effectLst/>
                          <a:latin typeface="Calibri"/>
                        </a:rPr>
                        <a:t>  Minor restorative services</a:t>
                      </a:r>
                    </a:p>
                  </a:txBody>
                  <a:tcPr marL="0" marR="0" marT="0" marB="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rowSpan="5">
                  <a:txBody>
                    <a:bodyPr/>
                    <a:lstStyle/>
                    <a:p>
                      <a:pPr algn="l" fontAlgn="ctr"/>
                      <a:r>
                        <a:rPr lang="en-US" sz="1100" b="0" i="0" u="none" strike="noStrike">
                          <a:solidFill>
                            <a:srgbClr val="000000"/>
                          </a:solidFill>
                          <a:effectLst/>
                          <a:latin typeface="Calibri"/>
                        </a:rPr>
                        <a:t>50% coinsurance, subject to Annual Maximum</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tc rowSpan="5">
                  <a:txBody>
                    <a:bodyPr/>
                    <a:lstStyle/>
                    <a:p>
                      <a:pPr algn="l" fontAlgn="ctr"/>
                      <a:r>
                        <a:rPr lang="en-US" sz="1100" b="0" i="0" u="none" strike="noStrike">
                          <a:solidFill>
                            <a:srgbClr val="000000"/>
                          </a:solidFill>
                          <a:effectLst/>
                          <a:latin typeface="Calibri"/>
                        </a:rPr>
                        <a:t>DED + COINS</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extLst>
                  <a:ext uri="{0D108BD9-81ED-4DB2-BD59-A6C34878D82A}">
                    <a16:rowId xmlns:a16="http://schemas.microsoft.com/office/drawing/2014/main" val="908786418"/>
                  </a:ext>
                </a:extLst>
              </a:tr>
              <a:tr h="169282">
                <a:tc>
                  <a:txBody>
                    <a:bodyPr/>
                    <a:lstStyle/>
                    <a:p>
                      <a:pPr algn="l" fontAlgn="ctr"/>
                      <a:r>
                        <a:rPr lang="en-US" sz="1100" b="0" i="0" u="none" strike="noStrike">
                          <a:solidFill>
                            <a:srgbClr val="000000"/>
                          </a:solidFill>
                          <a:effectLst/>
                          <a:latin typeface="Calibri"/>
                        </a:rPr>
                        <a:t>  Endodontics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vMerge="1">
                  <a:txBody>
                    <a:bodyPr/>
                    <a:lstStyle/>
                    <a:p>
                      <a:endParaRPr lang="en-US"/>
                    </a:p>
                  </a:txBody>
                  <a:tcPr>
                    <a:lnL w="12700" cmpd="sng">
                      <a:noFill/>
                      <a:prstDash val="solid"/>
                    </a:lnL>
                    <a:lnT w="12700" cap="flat" cmpd="sng" algn="ctr">
                      <a:solidFill>
                        <a:srgbClr val="002477"/>
                      </a:solidFill>
                      <a:prstDash val="solid"/>
                      <a:round/>
                      <a:headEnd type="none" w="med" len="med"/>
                      <a:tailEnd type="none" w="med" len="med"/>
                    </a:lnT>
                  </a:tcPr>
                </a:tc>
                <a:tc vMerge="1">
                  <a:txBody>
                    <a:bodyPr/>
                    <a:lstStyle/>
                    <a:p>
                      <a:endParaRPr lang="en-US"/>
                    </a:p>
                  </a:txBody>
                  <a:tcPr/>
                </a:tc>
                <a:extLst>
                  <a:ext uri="{0D108BD9-81ED-4DB2-BD59-A6C34878D82A}">
                    <a16:rowId xmlns:a16="http://schemas.microsoft.com/office/drawing/2014/main" val="1872247366"/>
                  </a:ext>
                </a:extLst>
              </a:tr>
              <a:tr h="278015">
                <a:tc>
                  <a:txBody>
                    <a:bodyPr/>
                    <a:lstStyle/>
                    <a:p>
                      <a:pPr algn="l" fontAlgn="ctr"/>
                      <a:r>
                        <a:rPr lang="en-US" sz="1100" b="0" i="0" u="none" strike="noStrike">
                          <a:solidFill>
                            <a:srgbClr val="000000"/>
                          </a:solidFill>
                          <a:effectLst/>
                          <a:latin typeface="Calibri"/>
                        </a:rPr>
                        <a:t>  Periodontics</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2F2"/>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622548770"/>
                  </a:ext>
                </a:extLst>
              </a:tr>
              <a:tr h="169282">
                <a:tc>
                  <a:txBody>
                    <a:bodyPr/>
                    <a:lstStyle/>
                    <a:p>
                      <a:pPr algn="l" fontAlgn="ctr"/>
                      <a:r>
                        <a:rPr lang="en-US" sz="1100" b="0" i="0" u="none" strike="noStrike">
                          <a:solidFill>
                            <a:srgbClr val="000000"/>
                          </a:solidFill>
                          <a:effectLst/>
                          <a:latin typeface="Calibri"/>
                        </a:rPr>
                        <a:t>  Oral Surgery </a:t>
                      </a: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F2F2F2"/>
                    </a:solidFill>
                  </a:tcPr>
                </a:tc>
                <a:tc vMerge="1">
                  <a:txBody>
                    <a:bodyPr/>
                    <a:lstStyle/>
                    <a:p>
                      <a:endParaRPr lang="en-US"/>
                    </a:p>
                  </a:txBody>
                  <a:tcPr>
                    <a:lnL w="12700" cmpd="sng">
                      <a:noFill/>
                      <a:prstDash val="solid"/>
                    </a:lnL>
                    <a:lnT w="12700" cap="flat" cmpd="sng" algn="ctr">
                      <a:solidFill>
                        <a:srgbClr val="002477"/>
                      </a:solidFill>
                      <a:prstDash val="solid"/>
                      <a:round/>
                      <a:headEnd type="none" w="med" len="med"/>
                      <a:tailEnd type="none" w="med" len="med"/>
                    </a:lnT>
                  </a:tcPr>
                </a:tc>
                <a:tc vMerge="1">
                  <a:txBody>
                    <a:bodyPr/>
                    <a:lstStyle/>
                    <a:p>
                      <a:endParaRPr lang="en-US"/>
                    </a:p>
                  </a:txBody>
                  <a:tcPr/>
                </a:tc>
                <a:extLst>
                  <a:ext uri="{0D108BD9-81ED-4DB2-BD59-A6C34878D82A}">
                    <a16:rowId xmlns:a16="http://schemas.microsoft.com/office/drawing/2014/main" val="4067922855"/>
                  </a:ext>
                </a:extLst>
              </a:tr>
              <a:tr h="322362">
                <a:tc>
                  <a:txBody>
                    <a:bodyPr/>
                    <a:lstStyle/>
                    <a:p>
                      <a:pPr algn="l" fontAlgn="ctr"/>
                      <a:r>
                        <a:rPr lang="en-US" sz="1100" b="0" i="0" u="none" strike="noStrike">
                          <a:solidFill>
                            <a:srgbClr val="000000"/>
                          </a:solidFill>
                          <a:effectLst/>
                          <a:latin typeface="Calibri"/>
                        </a:rPr>
                        <a:t> Adjunctive Services</a:t>
                      </a:r>
                    </a:p>
                  </a:txBody>
                  <a:tcPr marL="0" marR="0" marT="0" marB="0" anchor="ctr">
                    <a:lnL>
                      <a:noFill/>
                    </a:lnL>
                    <a:lnR>
                      <a:noFill/>
                    </a:lnR>
                    <a:lnT w="12700" cap="flat" cmpd="sng" algn="ctr">
                      <a:solidFill>
                        <a:srgbClr val="002477"/>
                      </a:solidFill>
                      <a:prstDash val="solid"/>
                      <a:round/>
                      <a:headEnd type="none" w="med" len="med"/>
                      <a:tailEnd type="none" w="med" len="med"/>
                    </a:lnT>
                    <a:lnB>
                      <a:noFill/>
                    </a:lnB>
                    <a:solidFill>
                      <a:srgbClr val="F2F2F2"/>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359493363"/>
                  </a:ext>
                </a:extLst>
              </a:tr>
              <a:tr h="369089">
                <a:tc gridSpan="2">
                  <a:txBody>
                    <a:bodyPr/>
                    <a:lstStyle/>
                    <a:p>
                      <a:pPr algn="l" fontAlgn="ctr"/>
                      <a:r>
                        <a:rPr lang="en-US" sz="1100" b="1" i="0" u="none" strike="noStrike">
                          <a:solidFill>
                            <a:srgbClr val="FFFFFF"/>
                          </a:solidFill>
                          <a:effectLst/>
                          <a:latin typeface="Calibri"/>
                        </a:rPr>
                        <a:t>Major Dental Care – Class 3</a:t>
                      </a:r>
                    </a:p>
                  </a:txBody>
                  <a:tcPr marL="0" marR="0" marT="0" marB="0" anchor="ctr">
                    <a:lnL>
                      <a:noFill/>
                    </a:lnL>
                    <a:lnR>
                      <a:noFill/>
                    </a:lnR>
                    <a:lnT w="12700" cap="flat" cmpd="sng" algn="ctr">
                      <a:no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145BFF"/>
                    </a:solidFill>
                  </a:tcPr>
                </a:tc>
                <a:tc hMerge="1">
                  <a:txBody>
                    <a:bodyPr/>
                    <a:lstStyle/>
                    <a:p>
                      <a:endParaRPr lang="en-US"/>
                    </a:p>
                  </a:txBody>
                  <a:tcPr/>
                </a:tc>
                <a:tc>
                  <a:txBody>
                    <a:bodyPr/>
                    <a:lstStyle/>
                    <a:p>
                      <a:pPr algn="l" fontAlgn="ctr"/>
                      <a:endParaRPr lang="en-US" sz="1100" b="1" i="0" u="none" strike="noStrike">
                        <a:solidFill>
                          <a:srgbClr val="FFFFFF"/>
                        </a:solidFill>
                        <a:effectLst/>
                        <a:latin typeface="Calibri"/>
                      </a:endParaRP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145BFF"/>
                    </a:solidFill>
                  </a:tcPr>
                </a:tc>
                <a:extLst>
                  <a:ext uri="{0D108BD9-81ED-4DB2-BD59-A6C34878D82A}">
                    <a16:rowId xmlns:a16="http://schemas.microsoft.com/office/drawing/2014/main" val="3186627519"/>
                  </a:ext>
                </a:extLst>
              </a:tr>
              <a:tr h="222043">
                <a:tc>
                  <a:txBody>
                    <a:bodyPr/>
                    <a:lstStyle/>
                    <a:p>
                      <a:pPr algn="l" fontAlgn="ctr"/>
                      <a:r>
                        <a:rPr lang="en-US" sz="1100" b="0" i="0" u="none" strike="noStrike">
                          <a:solidFill>
                            <a:srgbClr val="000000"/>
                          </a:solidFill>
                          <a:effectLst/>
                          <a:latin typeface="Calibri"/>
                        </a:rPr>
                        <a:t>  Major restorative services</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F2F2F2"/>
                    </a:solidFill>
                  </a:tcPr>
                </a:tc>
                <a:tc rowSpan="2">
                  <a:txBody>
                    <a:bodyPr/>
                    <a:lstStyle/>
                    <a:p>
                      <a:pPr algn="l" fontAlgn="ctr"/>
                      <a:r>
                        <a:rPr lang="en-US" sz="1100" b="0" i="0" u="none" strike="noStrike">
                          <a:solidFill>
                            <a:srgbClr val="000000"/>
                          </a:solidFill>
                          <a:effectLst/>
                          <a:latin typeface="Calibri"/>
                        </a:rPr>
                        <a:t>50% coinsurance, subject to Annual Maximum</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tc rowSpan="2">
                  <a:txBody>
                    <a:bodyPr/>
                    <a:lstStyle/>
                    <a:p>
                      <a:pPr algn="l" fontAlgn="ctr"/>
                      <a:r>
                        <a:rPr lang="en-US" sz="1100" b="0" i="0" u="none" strike="noStrike">
                          <a:solidFill>
                            <a:srgbClr val="000000"/>
                          </a:solidFill>
                          <a:effectLst/>
                          <a:latin typeface="Calibri"/>
                        </a:rPr>
                        <a:t>DED + COINS</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extLst>
                  <a:ext uri="{0D108BD9-81ED-4DB2-BD59-A6C34878D82A}">
                    <a16:rowId xmlns:a16="http://schemas.microsoft.com/office/drawing/2014/main" val="4109207775"/>
                  </a:ext>
                </a:extLst>
              </a:tr>
              <a:tr h="338564">
                <a:tc>
                  <a:txBody>
                    <a:bodyPr/>
                    <a:lstStyle/>
                    <a:p>
                      <a:pPr algn="l" fontAlgn="ctr"/>
                      <a:r>
                        <a:rPr lang="en-US" sz="1100" b="0" i="0" u="none" strike="noStrike">
                          <a:solidFill>
                            <a:srgbClr val="000000"/>
                          </a:solidFill>
                          <a:effectLst/>
                          <a:latin typeface="Calibri"/>
                        </a:rPr>
                        <a:t>  Fixed Prosthetics and Removable Prosthetics</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F2F2F2"/>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779372695"/>
                  </a:ext>
                </a:extLst>
              </a:tr>
              <a:tr h="169282">
                <a:tc>
                  <a:txBody>
                    <a:bodyPr/>
                    <a:lstStyle/>
                    <a:p>
                      <a:pPr algn="l" fontAlgn="ctr"/>
                      <a:r>
                        <a:rPr lang="en-US" sz="1100" b="1" i="0" u="none" strike="noStrike">
                          <a:solidFill>
                            <a:srgbClr val="FFFFFF"/>
                          </a:solidFill>
                          <a:effectLst/>
                          <a:latin typeface="Calibri"/>
                        </a:rPr>
                        <a:t>  Orthodontia – Class 4</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145BFF"/>
                    </a:solidFill>
                  </a:tcPr>
                </a:tc>
                <a:tc>
                  <a:txBody>
                    <a:bodyPr/>
                    <a:lstStyle/>
                    <a:p>
                      <a:pPr algn="l" fontAlgn="ctr"/>
                      <a:endParaRPr lang="en-US" sz="1100" b="0" i="0" u="none" strike="noStrike">
                        <a:solidFill>
                          <a:srgbClr val="000000"/>
                        </a:solidFill>
                        <a:effectLst/>
                        <a:latin typeface="Times New Roman"/>
                      </a:endParaRP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145BFF"/>
                    </a:solidFill>
                  </a:tcPr>
                </a:tc>
                <a:tc>
                  <a:txBody>
                    <a:bodyPr/>
                    <a:lstStyle/>
                    <a:p>
                      <a:pPr algn="l" fontAlgn="ctr"/>
                      <a:endParaRPr lang="en-US" sz="1100" b="0" i="0" u="none" strike="noStrike">
                        <a:solidFill>
                          <a:srgbClr val="000000"/>
                        </a:solidFill>
                        <a:effectLst/>
                        <a:latin typeface="Times New Roman"/>
                      </a:endParaRP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145BFF"/>
                    </a:solidFill>
                  </a:tcPr>
                </a:tc>
                <a:extLst>
                  <a:ext uri="{0D108BD9-81ED-4DB2-BD59-A6C34878D82A}">
                    <a16:rowId xmlns:a16="http://schemas.microsoft.com/office/drawing/2014/main" val="321564872"/>
                  </a:ext>
                </a:extLst>
              </a:tr>
              <a:tr h="169282">
                <a:tc>
                  <a:txBody>
                    <a:bodyPr/>
                    <a:lstStyle/>
                    <a:p>
                      <a:pPr algn="l" fontAlgn="ctr"/>
                      <a:r>
                        <a:rPr lang="en-US" sz="1100" b="0" i="0" u="none" strike="noStrike">
                          <a:solidFill>
                            <a:srgbClr val="000000"/>
                          </a:solidFill>
                          <a:effectLst/>
                          <a:latin typeface="Calibri"/>
                        </a:rPr>
                        <a:t>  Orthodontia Services</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a:rPr>
                        <a:t>Not Covered</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a:rPr>
                        <a:t>DED + COINS</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extLst>
                  <a:ext uri="{0D108BD9-81ED-4DB2-BD59-A6C34878D82A}">
                    <a16:rowId xmlns:a16="http://schemas.microsoft.com/office/drawing/2014/main" val="2151066441"/>
                  </a:ext>
                </a:extLst>
              </a:tr>
              <a:tr h="524546">
                <a:tc>
                  <a:txBody>
                    <a:bodyPr/>
                    <a:lstStyle/>
                    <a:p>
                      <a:pPr algn="l" fontAlgn="ctr"/>
                      <a:r>
                        <a:rPr lang="en-US" sz="1100" b="0" i="0" u="none" strike="noStrike">
                          <a:solidFill>
                            <a:srgbClr val="000000"/>
                          </a:solidFill>
                          <a:effectLst/>
                          <a:latin typeface="Calibri"/>
                        </a:rPr>
                        <a:t>*Benefits do not apply towards annual OOPM or to the Deductible</a:t>
                      </a:r>
                    </a:p>
                    <a:p>
                      <a:pPr algn="l" fontAlgn="ctr"/>
                      <a:r>
                        <a:rPr lang="en-US" sz="1100" b="0" i="0" u="none" strike="noStrike">
                          <a:solidFill>
                            <a:srgbClr val="000000"/>
                          </a:solidFill>
                          <a:effectLst/>
                          <a:latin typeface="Calibri"/>
                        </a:rPr>
                        <a:t>** Members are covered on the pediatric benefit until the last day of the calendar month they turn 19</a:t>
                      </a:r>
                    </a:p>
                    <a:p>
                      <a:pPr algn="l" fontAlgn="ctr"/>
                      <a:endParaRPr lang="en-US" sz="1100" b="0" i="0" u="none" strike="noStrike">
                        <a:solidFill>
                          <a:srgbClr val="000000"/>
                        </a:solidFill>
                        <a:effectLst/>
                        <a:latin typeface="Calibri"/>
                      </a:endParaRP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tc>
                  <a:txBody>
                    <a:bodyPr/>
                    <a:lstStyle/>
                    <a:p>
                      <a:pPr algn="l" fontAlgn="ctr"/>
                      <a:endParaRPr lang="en-US" sz="1100" b="0" i="0" u="none" strike="noStrike">
                        <a:solidFill>
                          <a:srgbClr val="000000"/>
                        </a:solidFill>
                        <a:effectLst/>
                        <a:latin typeface="Times New Roman"/>
                      </a:endParaRP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tc>
                  <a:txBody>
                    <a:bodyPr/>
                    <a:lstStyle/>
                    <a:p>
                      <a:pPr algn="l" fontAlgn="ctr"/>
                      <a:endParaRPr lang="en-US" sz="1100" b="0" i="0" u="none" strike="noStrike">
                        <a:solidFill>
                          <a:srgbClr val="000000"/>
                        </a:solidFill>
                        <a:effectLst/>
                        <a:latin typeface="Times New Roman"/>
                      </a:endParaRP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extLst>
                  <a:ext uri="{0D108BD9-81ED-4DB2-BD59-A6C34878D82A}">
                    <a16:rowId xmlns:a16="http://schemas.microsoft.com/office/drawing/2014/main" val="1606197055"/>
                  </a:ext>
                </a:extLst>
              </a:tr>
            </a:tbl>
          </a:graphicData>
        </a:graphic>
      </p:graphicFrame>
      <p:sp>
        <p:nvSpPr>
          <p:cNvPr id="3" name="TextBox 2">
            <a:extLst>
              <a:ext uri="{FF2B5EF4-FFF2-40B4-BE49-F238E27FC236}">
                <a16:creationId xmlns:a16="http://schemas.microsoft.com/office/drawing/2014/main" id="{CC8A8519-8BC1-40A7-A559-813C4B8B8E12}"/>
              </a:ext>
            </a:extLst>
          </p:cNvPr>
          <p:cNvSpPr txBox="1"/>
          <p:nvPr/>
        </p:nvSpPr>
        <p:spPr>
          <a:xfrm>
            <a:off x="8042988" y="5309118"/>
            <a:ext cx="244879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2477">
                    <a:lumMod val="50000"/>
                  </a:srgbClr>
                </a:solidFill>
                <a:effectLst/>
                <a:uLnTx/>
                <a:uFillTx/>
                <a:latin typeface="Arial" panose="020B0604020202020204"/>
                <a:ea typeface="+mn-ea"/>
                <a:cs typeface="+mn-cs"/>
              </a:rPr>
              <a:t>(Not covered in MI)</a:t>
            </a:r>
          </a:p>
        </p:txBody>
      </p:sp>
    </p:spTree>
    <p:extLst>
      <p:ext uri="{BB962C8B-B14F-4D97-AF65-F5344CB8AC3E}">
        <p14:creationId xmlns:p14="http://schemas.microsoft.com/office/powerpoint/2010/main" val="1693685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C50FD-ACD2-4E54-8774-79B3BE7E3CBB}"/>
              </a:ext>
            </a:extLst>
          </p:cNvPr>
          <p:cNvSpPr>
            <a:spLocks noGrp="1"/>
          </p:cNvSpPr>
          <p:nvPr>
            <p:ph type="title"/>
          </p:nvPr>
        </p:nvSpPr>
        <p:spPr/>
        <p:txBody>
          <a:bodyPr>
            <a:normAutofit/>
          </a:bodyPr>
          <a:lstStyle/>
          <a:p>
            <a:r>
              <a:rPr lang="en-US">
                <a:ea typeface="+mj-lt"/>
                <a:cs typeface="+mj-lt"/>
              </a:rPr>
              <a:t>Vision Coverage</a:t>
            </a:r>
            <a:br>
              <a:rPr lang="en-US">
                <a:ea typeface="+mj-lt"/>
                <a:cs typeface="+mj-lt"/>
              </a:rPr>
            </a:br>
            <a:r>
              <a:rPr lang="en-US" sz="1200">
                <a:ea typeface="+mj-lt"/>
                <a:cs typeface="+mj-lt"/>
              </a:rPr>
              <a:t>AL, AZ, FL, GA, IL, KS, LA, MD, MI, MO, MS, NC, OH, OK, TN, TX, VA</a:t>
            </a:r>
            <a:endParaRPr lang="en-US"/>
          </a:p>
        </p:txBody>
      </p:sp>
      <p:sp>
        <p:nvSpPr>
          <p:cNvPr id="4" name="Slide Number Placeholder 3">
            <a:extLst>
              <a:ext uri="{FF2B5EF4-FFF2-40B4-BE49-F238E27FC236}">
                <a16:creationId xmlns:a16="http://schemas.microsoft.com/office/drawing/2014/main" id="{7FC0F14B-C016-464B-BF14-437E4E05B5C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F9BDA0-AF0E-4BA8-B742-3B9C92A3E6FE}" type="slidenum">
              <a:rPr kumimoji="0" lang="en-US" sz="1067" b="0" i="0" u="none" strike="noStrike" kern="1200" cap="none" spc="0" normalizeH="0" baseline="0" noProof="0" smtClean="0">
                <a:ln>
                  <a:noFill/>
                </a:ln>
                <a:solidFill>
                  <a:srgbClr val="002477"/>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067" b="0" i="0" u="none" strike="noStrike" kern="1200" cap="none" spc="0" normalizeH="0" baseline="0" noProof="0">
              <a:ln>
                <a:noFill/>
              </a:ln>
              <a:solidFill>
                <a:srgbClr val="002477"/>
              </a:solidFill>
              <a:effectLst/>
              <a:uLnTx/>
              <a:uFillTx/>
              <a:latin typeface="Arial" panose="020B0604020202020204" pitchFamily="34" charset="0"/>
              <a:ea typeface="+mn-ea"/>
              <a:cs typeface="Arial" panose="020B0604020202020204" pitchFamily="34" charset="0"/>
            </a:endParaRPr>
          </a:p>
        </p:txBody>
      </p:sp>
      <p:graphicFrame>
        <p:nvGraphicFramePr>
          <p:cNvPr id="8" name="Table 7">
            <a:extLst>
              <a:ext uri="{FF2B5EF4-FFF2-40B4-BE49-F238E27FC236}">
                <a16:creationId xmlns:a16="http://schemas.microsoft.com/office/drawing/2014/main" id="{E73FFB9F-94DD-4DCD-B2A5-9B5A5AEF3CE0}"/>
              </a:ext>
            </a:extLst>
          </p:cNvPr>
          <p:cNvGraphicFramePr>
            <a:graphicFrameLocks noGrp="1"/>
          </p:cNvGraphicFramePr>
          <p:nvPr/>
        </p:nvGraphicFramePr>
        <p:xfrm>
          <a:off x="1130299" y="1019182"/>
          <a:ext cx="9029701" cy="5333953"/>
        </p:xfrm>
        <a:graphic>
          <a:graphicData uri="http://schemas.openxmlformats.org/drawingml/2006/table">
            <a:tbl>
              <a:tblPr/>
              <a:tblGrid>
                <a:gridCol w="2778369">
                  <a:extLst>
                    <a:ext uri="{9D8B030D-6E8A-4147-A177-3AD203B41FA5}">
                      <a16:colId xmlns:a16="http://schemas.microsoft.com/office/drawing/2014/main" val="3378234857"/>
                    </a:ext>
                  </a:extLst>
                </a:gridCol>
                <a:gridCol w="3125666">
                  <a:extLst>
                    <a:ext uri="{9D8B030D-6E8A-4147-A177-3AD203B41FA5}">
                      <a16:colId xmlns:a16="http://schemas.microsoft.com/office/drawing/2014/main" val="2762807063"/>
                    </a:ext>
                  </a:extLst>
                </a:gridCol>
                <a:gridCol w="3125666">
                  <a:extLst>
                    <a:ext uri="{9D8B030D-6E8A-4147-A177-3AD203B41FA5}">
                      <a16:colId xmlns:a16="http://schemas.microsoft.com/office/drawing/2014/main" val="575981608"/>
                    </a:ext>
                  </a:extLst>
                </a:gridCol>
              </a:tblGrid>
              <a:tr h="246182">
                <a:tc>
                  <a:txBody>
                    <a:bodyPr/>
                    <a:lstStyle/>
                    <a:p>
                      <a:pPr algn="ctr" fontAlgn="ctr"/>
                      <a:r>
                        <a:rPr lang="en-US" sz="1100" b="1" i="0" u="none" strike="noStrike">
                          <a:solidFill>
                            <a:srgbClr val="FAFCF9"/>
                          </a:solidFill>
                          <a:effectLst/>
                          <a:latin typeface="Calibri" panose="020F0502020204030204" pitchFamily="34" charset="0"/>
                        </a:rPr>
                        <a:t>Service</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002477"/>
                    </a:solidFill>
                  </a:tcPr>
                </a:tc>
                <a:tc>
                  <a:txBody>
                    <a:bodyPr/>
                    <a:lstStyle/>
                    <a:p>
                      <a:pPr algn="ctr" fontAlgn="ctr"/>
                      <a:r>
                        <a:rPr lang="en-US" sz="1100" b="1" i="0" u="none" strike="noStrike">
                          <a:solidFill>
                            <a:srgbClr val="FFFFFF"/>
                          </a:solidFill>
                          <a:effectLst/>
                          <a:latin typeface="Calibri" panose="020F0502020204030204" pitchFamily="34" charset="0"/>
                        </a:rPr>
                        <a:t>IFP Adult Vision*</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002477"/>
                    </a:solidFill>
                  </a:tcPr>
                </a:tc>
                <a:tc>
                  <a:txBody>
                    <a:bodyPr/>
                    <a:lstStyle/>
                    <a:p>
                      <a:pPr algn="ctr" fontAlgn="ctr"/>
                      <a:r>
                        <a:rPr lang="en-US" sz="1100" b="1" i="0" u="none" strike="noStrike">
                          <a:solidFill>
                            <a:srgbClr val="FFFFFF"/>
                          </a:solidFill>
                          <a:effectLst/>
                          <a:latin typeface="Calibri" panose="020F0502020204030204" pitchFamily="34" charset="0"/>
                        </a:rPr>
                        <a:t>IFP Pediatric Vision</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002477"/>
                    </a:solidFill>
                  </a:tcPr>
                </a:tc>
                <a:extLst>
                  <a:ext uri="{0D108BD9-81ED-4DB2-BD59-A6C34878D82A}">
                    <a16:rowId xmlns:a16="http://schemas.microsoft.com/office/drawing/2014/main" val="3055272886"/>
                  </a:ext>
                </a:extLst>
              </a:tr>
              <a:tr h="246182">
                <a:tc>
                  <a:txBody>
                    <a:bodyPr/>
                    <a:lstStyle/>
                    <a:p>
                      <a:pPr algn="l" fontAlgn="ctr"/>
                      <a:r>
                        <a:rPr lang="en-US" sz="1100" b="1" i="0" u="none" strike="noStrike">
                          <a:solidFill>
                            <a:srgbClr val="FFFFFF"/>
                          </a:solidFill>
                          <a:effectLst/>
                          <a:latin typeface="Calibri" panose="020F0502020204030204" pitchFamily="34" charset="0"/>
                        </a:rPr>
                        <a:t>Plan Maximums / Eligibility</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145BFF"/>
                    </a:solidFill>
                  </a:tcPr>
                </a:tc>
                <a:tc>
                  <a:txBody>
                    <a:bodyPr/>
                    <a:lstStyle/>
                    <a:p>
                      <a:pPr algn="l" fontAlgn="ctr"/>
                      <a:r>
                        <a:rPr lang="en-US" sz="1100" b="1" i="0" u="none" strike="noStrike">
                          <a:solidFill>
                            <a:srgbClr val="FFFFFF"/>
                          </a:solidFill>
                          <a:effectLst/>
                          <a:latin typeface="Calibri" panose="020F0502020204030204" pitchFamily="34" charset="0"/>
                        </a:rPr>
                        <a:t>Network Only Benefits</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145BFF"/>
                    </a:solidFill>
                  </a:tcPr>
                </a:tc>
                <a:tc>
                  <a:txBody>
                    <a:bodyPr/>
                    <a:lstStyle/>
                    <a:p>
                      <a:pPr algn="l" fontAlgn="ctr"/>
                      <a:endParaRPr lang="en-US" sz="1100" b="1" i="0" u="none" strike="noStrike">
                        <a:solidFill>
                          <a:srgbClr val="FFFFFF"/>
                        </a:solidFill>
                        <a:effectLst/>
                        <a:latin typeface="Calibri" panose="020F0502020204030204" pitchFamily="34" charset="0"/>
                      </a:endParaRP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145BFF"/>
                    </a:solidFill>
                  </a:tcPr>
                </a:tc>
                <a:extLst>
                  <a:ext uri="{0D108BD9-81ED-4DB2-BD59-A6C34878D82A}">
                    <a16:rowId xmlns:a16="http://schemas.microsoft.com/office/drawing/2014/main" val="2861544583"/>
                  </a:ext>
                </a:extLst>
              </a:tr>
              <a:tr h="246182">
                <a:tc>
                  <a:txBody>
                    <a:bodyPr/>
                    <a:lstStyle/>
                    <a:p>
                      <a:pPr algn="l" fontAlgn="ctr"/>
                      <a:r>
                        <a:rPr lang="en-US" sz="1100" b="0" i="0" u="none" strike="noStrike">
                          <a:solidFill>
                            <a:srgbClr val="000000"/>
                          </a:solidFill>
                          <a:effectLst/>
                          <a:latin typeface="Calibri" panose="020F0502020204030204" pitchFamily="34" charset="0"/>
                        </a:rPr>
                        <a:t>Age Requirement***</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19 years of age or older</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panose="020F0502020204030204" pitchFamily="34" charset="0"/>
                        </a:rPr>
                        <a:t>Age 18 and under</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extLst>
                  <a:ext uri="{0D108BD9-81ED-4DB2-BD59-A6C34878D82A}">
                    <a16:rowId xmlns:a16="http://schemas.microsoft.com/office/drawing/2014/main" val="2945301283"/>
                  </a:ext>
                </a:extLst>
              </a:tr>
              <a:tr h="246182">
                <a:tc>
                  <a:txBody>
                    <a:bodyPr/>
                    <a:lstStyle/>
                    <a:p>
                      <a:pPr algn="l" fontAlgn="ctr"/>
                      <a:r>
                        <a:rPr lang="en-US" sz="1100" b="0" i="0" u="none" strike="noStrike">
                          <a:solidFill>
                            <a:srgbClr val="000000"/>
                          </a:solidFill>
                          <a:effectLst/>
                          <a:latin typeface="Calibri" panose="020F0502020204030204" pitchFamily="34" charset="0"/>
                        </a:rPr>
                        <a:t>Vision Benefit Maximum</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N/A</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panose="020F0502020204030204" pitchFamily="34" charset="0"/>
                        </a:rPr>
                        <a:t>N/A</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extLst>
                  <a:ext uri="{0D108BD9-81ED-4DB2-BD59-A6C34878D82A}">
                    <a16:rowId xmlns:a16="http://schemas.microsoft.com/office/drawing/2014/main" val="3746202558"/>
                  </a:ext>
                </a:extLst>
              </a:tr>
              <a:tr h="246182">
                <a:tc>
                  <a:txBody>
                    <a:bodyPr/>
                    <a:lstStyle/>
                    <a:p>
                      <a:pPr algn="l" fontAlgn="ctr"/>
                      <a:r>
                        <a:rPr lang="en-US" sz="1100" b="1" i="0" u="none" strike="noStrike">
                          <a:solidFill>
                            <a:srgbClr val="FFFFFF"/>
                          </a:solidFill>
                          <a:effectLst/>
                          <a:latin typeface="Calibri" panose="020F0502020204030204" pitchFamily="34" charset="0"/>
                        </a:rPr>
                        <a:t>Exams</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145BFF"/>
                    </a:solidFill>
                  </a:tcPr>
                </a:tc>
                <a:tc>
                  <a:txBody>
                    <a:bodyPr/>
                    <a:lstStyle/>
                    <a:p>
                      <a:pPr algn="l" fontAlgn="ctr"/>
                      <a:r>
                        <a:rPr lang="en-US" sz="1100" b="1" i="0" u="none" strike="noStrike">
                          <a:solidFill>
                            <a:srgbClr val="FFFFFF"/>
                          </a:solidFill>
                          <a:effectLst/>
                          <a:latin typeface="Calibri" panose="020F0502020204030204" pitchFamily="34" charset="0"/>
                        </a:rPr>
                        <a:t>Once every 12 months</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145BFF"/>
                    </a:solidFill>
                  </a:tcPr>
                </a:tc>
                <a:tc>
                  <a:txBody>
                    <a:bodyPr/>
                    <a:lstStyle/>
                    <a:p>
                      <a:pPr algn="l" fontAlgn="ctr"/>
                      <a:endParaRPr lang="en-US" sz="1100" b="1" i="0" u="none" strike="noStrike">
                        <a:solidFill>
                          <a:srgbClr val="FFFFFF"/>
                        </a:solidFill>
                        <a:effectLst/>
                        <a:latin typeface="Calibri" panose="020F0502020204030204" pitchFamily="34" charset="0"/>
                      </a:endParaRP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145BFF"/>
                    </a:solidFill>
                  </a:tcPr>
                </a:tc>
                <a:extLst>
                  <a:ext uri="{0D108BD9-81ED-4DB2-BD59-A6C34878D82A}">
                    <a16:rowId xmlns:a16="http://schemas.microsoft.com/office/drawing/2014/main" val="1430565767"/>
                  </a:ext>
                </a:extLst>
              </a:tr>
              <a:tr h="246182">
                <a:tc>
                  <a:txBody>
                    <a:bodyPr/>
                    <a:lstStyle/>
                    <a:p>
                      <a:pPr algn="l" fontAlgn="ctr"/>
                      <a:r>
                        <a:rPr lang="en-US" sz="1100" b="0" i="0" u="none" strike="noStrike">
                          <a:solidFill>
                            <a:srgbClr val="000000"/>
                          </a:solidFill>
                          <a:effectLst/>
                          <a:latin typeface="Calibri" panose="020F0502020204030204" pitchFamily="34" charset="0"/>
                        </a:rPr>
                        <a:t>Comprehensive Vision Exam</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No charge</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panose="020F0502020204030204" pitchFamily="34" charset="0"/>
                        </a:rPr>
                        <a:t>No charge</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extLst>
                  <a:ext uri="{0D108BD9-81ED-4DB2-BD59-A6C34878D82A}">
                    <a16:rowId xmlns:a16="http://schemas.microsoft.com/office/drawing/2014/main" val="4119465598"/>
                  </a:ext>
                </a:extLst>
              </a:tr>
              <a:tr h="246182">
                <a:tc>
                  <a:txBody>
                    <a:bodyPr/>
                    <a:lstStyle/>
                    <a:p>
                      <a:pPr algn="l" fontAlgn="ctr"/>
                      <a:r>
                        <a:rPr lang="en-US" sz="1100" b="0" i="0" u="none" strike="noStrike">
                          <a:solidFill>
                            <a:srgbClr val="000000"/>
                          </a:solidFill>
                          <a:effectLst/>
                          <a:latin typeface="Calibri" panose="020F0502020204030204" pitchFamily="34" charset="0"/>
                        </a:rPr>
                        <a:t>Retinal Screening Photography</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$39 copay</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panose="020F0502020204030204" pitchFamily="34" charset="0"/>
                        </a:rPr>
                        <a:t>N/A</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extLst>
                  <a:ext uri="{0D108BD9-81ED-4DB2-BD59-A6C34878D82A}">
                    <a16:rowId xmlns:a16="http://schemas.microsoft.com/office/drawing/2014/main" val="2711304193"/>
                  </a:ext>
                </a:extLst>
              </a:tr>
              <a:tr h="246182">
                <a:tc>
                  <a:txBody>
                    <a:bodyPr/>
                    <a:lstStyle/>
                    <a:p>
                      <a:pPr algn="l" fontAlgn="ctr"/>
                      <a:r>
                        <a:rPr lang="en-US" sz="1100" b="1" i="0" u="none" strike="noStrike">
                          <a:solidFill>
                            <a:srgbClr val="FFFFFF"/>
                          </a:solidFill>
                          <a:effectLst/>
                          <a:latin typeface="Calibri" panose="020F0502020204030204" pitchFamily="34" charset="0"/>
                        </a:rPr>
                        <a:t>Materials</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145BFF"/>
                    </a:solidFill>
                  </a:tcPr>
                </a:tc>
                <a:tc>
                  <a:txBody>
                    <a:bodyPr/>
                    <a:lstStyle/>
                    <a:p>
                      <a:pPr algn="l" fontAlgn="ctr"/>
                      <a:r>
                        <a:rPr lang="en-US" sz="1100" b="1" i="0" u="none" strike="noStrike">
                          <a:solidFill>
                            <a:srgbClr val="FFFFFF"/>
                          </a:solidFill>
                          <a:effectLst/>
                          <a:latin typeface="Calibri" panose="020F0502020204030204" pitchFamily="34" charset="0"/>
                        </a:rPr>
                        <a:t>Once every 12 months</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145BFF"/>
                    </a:solidFill>
                  </a:tcPr>
                </a:tc>
                <a:tc>
                  <a:txBody>
                    <a:bodyPr/>
                    <a:lstStyle/>
                    <a:p>
                      <a:pPr algn="l" fontAlgn="ctr"/>
                      <a:endParaRPr lang="en-US" sz="1100" b="1" i="0" u="none" strike="noStrike">
                        <a:solidFill>
                          <a:srgbClr val="FFFFFF"/>
                        </a:solidFill>
                        <a:effectLst/>
                        <a:latin typeface="Calibri" panose="020F0502020204030204" pitchFamily="34" charset="0"/>
                      </a:endParaRP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145BFF"/>
                    </a:solidFill>
                  </a:tcPr>
                </a:tc>
                <a:extLst>
                  <a:ext uri="{0D108BD9-81ED-4DB2-BD59-A6C34878D82A}">
                    <a16:rowId xmlns:a16="http://schemas.microsoft.com/office/drawing/2014/main" val="1040600353"/>
                  </a:ext>
                </a:extLst>
              </a:tr>
              <a:tr h="237975">
                <a:tc>
                  <a:txBody>
                    <a:bodyPr/>
                    <a:lstStyle/>
                    <a:p>
                      <a:pPr algn="l" fontAlgn="ctr"/>
                      <a:r>
                        <a:rPr lang="en-US" sz="1100" b="0" i="0" u="none" strike="noStrike">
                          <a:solidFill>
                            <a:srgbClr val="000000"/>
                          </a:solidFill>
                          <a:effectLst/>
                          <a:latin typeface="Calibri" panose="020F0502020204030204" pitchFamily="34" charset="0"/>
                        </a:rPr>
                        <a:t>Lenses</a:t>
                      </a:r>
                    </a:p>
                  </a:txBody>
                  <a:tcPr marL="0" marR="0" marT="0" marB="0" anchor="ctr">
                    <a:lnL>
                      <a:noFill/>
                    </a:lnL>
                    <a:lnR>
                      <a:noFill/>
                    </a:lnR>
                    <a:lnT w="12700" cap="flat" cmpd="sng" algn="ctr">
                      <a:solidFill>
                        <a:srgbClr val="002477"/>
                      </a:solidFill>
                      <a:prstDash val="solid"/>
                      <a:round/>
                      <a:headEnd type="none" w="med" len="med"/>
                      <a:tailEnd type="none" w="med" len="med"/>
                    </a:lnT>
                    <a:lnB>
                      <a:noFill/>
                    </a:lnB>
                    <a:solidFill>
                      <a:srgbClr val="F2F2F2"/>
                    </a:solidFill>
                  </a:tcPr>
                </a:tc>
                <a:tc rowSpan="2">
                  <a:txBody>
                    <a:bodyPr/>
                    <a:lstStyle/>
                    <a:p>
                      <a:pPr algn="l" fontAlgn="ctr"/>
                      <a:r>
                        <a:rPr lang="en-US" sz="1100" b="0" i="0" u="none" strike="noStrike">
                          <a:solidFill>
                            <a:srgbClr val="000000"/>
                          </a:solidFill>
                          <a:effectLst/>
                          <a:latin typeface="Calibri" panose="020F0502020204030204" pitchFamily="34" charset="0"/>
                        </a:rPr>
                        <a:t>$25 Copay</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tc rowSpan="2">
                  <a:txBody>
                    <a:bodyPr/>
                    <a:lstStyle/>
                    <a:p>
                      <a:pPr algn="l" fontAlgn="ctr"/>
                      <a:r>
                        <a:rPr lang="en-US" sz="1100" b="0" i="0" u="none" strike="noStrike">
                          <a:solidFill>
                            <a:srgbClr val="000000"/>
                          </a:solidFill>
                          <a:effectLst/>
                          <a:latin typeface="Calibri" panose="020F0502020204030204" pitchFamily="34" charset="0"/>
                        </a:rPr>
                        <a:t>DED + COINS</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extLst>
                  <a:ext uri="{0D108BD9-81ED-4DB2-BD59-A6C34878D82A}">
                    <a16:rowId xmlns:a16="http://schemas.microsoft.com/office/drawing/2014/main" val="4147662388"/>
                  </a:ext>
                </a:extLst>
              </a:tr>
              <a:tr h="246182">
                <a:tc>
                  <a:txBody>
                    <a:bodyPr/>
                    <a:lstStyle/>
                    <a:p>
                      <a:pPr algn="l" fontAlgn="ctr"/>
                      <a:r>
                        <a:rPr lang="en-US" sz="1100" b="0" i="0" u="none" strike="noStrike">
                          <a:solidFill>
                            <a:srgbClr val="000000"/>
                          </a:solidFill>
                          <a:effectLst/>
                          <a:latin typeface="Calibri" panose="020F0502020204030204" pitchFamily="34" charset="0"/>
                        </a:rPr>
                        <a:t>(Includes standard scratch)</a:t>
                      </a:r>
                    </a:p>
                  </a:txBody>
                  <a:tcPr marL="0" marR="0" marT="0" marB="0" anchor="ctr">
                    <a:lnL>
                      <a:noFill/>
                    </a:lnL>
                    <a:lnR>
                      <a:noFill/>
                    </a:lnR>
                    <a:lnT>
                      <a:noFill/>
                    </a:lnT>
                    <a:lnB w="12700" cap="flat" cmpd="sng" algn="ctr">
                      <a:solidFill>
                        <a:srgbClr val="002477"/>
                      </a:solidFill>
                      <a:prstDash val="solid"/>
                      <a:round/>
                      <a:headEnd type="none" w="med" len="med"/>
                      <a:tailEnd type="none" w="med" len="med"/>
                    </a:lnB>
                    <a:solidFill>
                      <a:srgbClr val="F2F2F2"/>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698051210"/>
                  </a:ext>
                </a:extLst>
              </a:tr>
              <a:tr h="246182">
                <a:tc>
                  <a:txBody>
                    <a:bodyPr/>
                    <a:lstStyle/>
                    <a:p>
                      <a:pPr algn="l" fontAlgn="ctr"/>
                      <a:r>
                        <a:rPr lang="en-US" sz="1100" b="0" i="0" u="none" strike="noStrike">
                          <a:solidFill>
                            <a:srgbClr val="000000"/>
                          </a:solidFill>
                          <a:effectLst/>
                          <a:latin typeface="Calibri" panose="020F0502020204030204" pitchFamily="34" charset="0"/>
                        </a:rPr>
                        <a:t>Polycarbonate Lenses</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Not covered</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panose="020F0502020204030204" pitchFamily="34" charset="0"/>
                        </a:rPr>
                        <a:t>No charge</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extLst>
                  <a:ext uri="{0D108BD9-81ED-4DB2-BD59-A6C34878D82A}">
                    <a16:rowId xmlns:a16="http://schemas.microsoft.com/office/drawing/2014/main" val="313864217"/>
                  </a:ext>
                </a:extLst>
              </a:tr>
              <a:tr h="246182">
                <a:tc>
                  <a:txBody>
                    <a:bodyPr/>
                    <a:lstStyle/>
                    <a:p>
                      <a:pPr algn="l" fontAlgn="ctr"/>
                      <a:r>
                        <a:rPr lang="en-US" sz="1100" b="0" i="0" u="none" strike="noStrike">
                          <a:solidFill>
                            <a:srgbClr val="000000"/>
                          </a:solidFill>
                          <a:effectLst/>
                          <a:latin typeface="Calibri" panose="020F0502020204030204" pitchFamily="34" charset="0"/>
                        </a:rPr>
                        <a:t>Frames</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Covered up to $130</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panose="020F0502020204030204" pitchFamily="34" charset="0"/>
                        </a:rPr>
                        <a:t>DED + COINS</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extLst>
                  <a:ext uri="{0D108BD9-81ED-4DB2-BD59-A6C34878D82A}">
                    <a16:rowId xmlns:a16="http://schemas.microsoft.com/office/drawing/2014/main" val="2924331753"/>
                  </a:ext>
                </a:extLst>
              </a:tr>
              <a:tr h="237975">
                <a:tc>
                  <a:txBody>
                    <a:bodyPr/>
                    <a:lstStyle/>
                    <a:p>
                      <a:pPr algn="l" fontAlgn="ctr"/>
                      <a:r>
                        <a:rPr lang="en-US" sz="1100" b="0" i="0" u="none" strike="noStrike">
                          <a:solidFill>
                            <a:srgbClr val="000000"/>
                          </a:solidFill>
                          <a:effectLst/>
                          <a:latin typeface="Calibri" panose="020F0502020204030204" pitchFamily="34" charset="0"/>
                        </a:rPr>
                        <a:t>Contact lens – formulary**</a:t>
                      </a:r>
                    </a:p>
                  </a:txBody>
                  <a:tcPr marL="0" marR="0" marT="0" marB="0" anchor="ctr">
                    <a:lnL>
                      <a:noFill/>
                    </a:lnL>
                    <a:lnR>
                      <a:noFill/>
                    </a:lnR>
                    <a:lnT w="12700" cap="flat" cmpd="sng" algn="ctr">
                      <a:solidFill>
                        <a:srgbClr val="002477"/>
                      </a:solidFill>
                      <a:prstDash val="solid"/>
                      <a:round/>
                      <a:headEnd type="none" w="med" len="med"/>
                      <a:tailEnd type="none" w="med" len="med"/>
                    </a:lnT>
                    <a:lnB>
                      <a:noFill/>
                    </a:lnB>
                    <a:solidFill>
                      <a:srgbClr val="F2F2F2"/>
                    </a:solidFill>
                  </a:tcPr>
                </a:tc>
                <a:tc rowSpan="2">
                  <a:txBody>
                    <a:bodyPr/>
                    <a:lstStyle/>
                    <a:p>
                      <a:pPr algn="l" fontAlgn="ctr"/>
                      <a:r>
                        <a:rPr lang="en-US" sz="1100" b="0" i="0" u="none" strike="noStrike">
                          <a:solidFill>
                            <a:srgbClr val="000000"/>
                          </a:solidFill>
                          <a:effectLst/>
                          <a:latin typeface="Calibri" panose="020F0502020204030204" pitchFamily="34" charset="0"/>
                        </a:rPr>
                        <a:t>$25 Copay</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tc rowSpan="2">
                  <a:txBody>
                    <a:bodyPr/>
                    <a:lstStyle/>
                    <a:p>
                      <a:pPr algn="l" fontAlgn="ctr"/>
                      <a:r>
                        <a:rPr lang="en-US" sz="1100" b="0" i="0" u="none" strike="noStrike">
                          <a:solidFill>
                            <a:srgbClr val="000000"/>
                          </a:solidFill>
                          <a:effectLst/>
                          <a:latin typeface="Calibri" panose="020F0502020204030204" pitchFamily="34" charset="0"/>
                        </a:rPr>
                        <a:t>DED + COINS</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extLst>
                  <a:ext uri="{0D108BD9-81ED-4DB2-BD59-A6C34878D82A}">
                    <a16:rowId xmlns:a16="http://schemas.microsoft.com/office/drawing/2014/main" val="3654722998"/>
                  </a:ext>
                </a:extLst>
              </a:tr>
              <a:tr h="328274">
                <a:tc>
                  <a:txBody>
                    <a:bodyPr/>
                    <a:lstStyle/>
                    <a:p>
                      <a:pPr algn="l" fontAlgn="ctr"/>
                      <a:r>
                        <a:rPr lang="en-US" sz="1100" b="0" i="0" u="none" strike="noStrike">
                          <a:solidFill>
                            <a:srgbClr val="000000"/>
                          </a:solidFill>
                          <a:effectLst/>
                          <a:latin typeface="Calibri" panose="020F0502020204030204" pitchFamily="34" charset="0"/>
                        </a:rPr>
                        <a:t>(Fit &amp; evaluation included in copay for adults, no charge for pediatrics)</a:t>
                      </a:r>
                    </a:p>
                  </a:txBody>
                  <a:tcPr marL="0" marR="0" marT="0" marB="0" anchor="ctr">
                    <a:lnL>
                      <a:noFill/>
                    </a:lnL>
                    <a:lnR>
                      <a:noFill/>
                    </a:lnR>
                    <a:lnT>
                      <a:noFill/>
                    </a:lnT>
                    <a:lnB w="12700" cap="flat" cmpd="sng" algn="ctr">
                      <a:solidFill>
                        <a:srgbClr val="002477"/>
                      </a:solidFill>
                      <a:prstDash val="solid"/>
                      <a:round/>
                      <a:headEnd type="none" w="med" len="med"/>
                      <a:tailEnd type="none" w="med" len="med"/>
                    </a:lnB>
                    <a:solidFill>
                      <a:srgbClr val="F2F2F2"/>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49023587"/>
                  </a:ext>
                </a:extLst>
              </a:tr>
              <a:tr h="237975">
                <a:tc>
                  <a:txBody>
                    <a:bodyPr/>
                    <a:lstStyle/>
                    <a:p>
                      <a:pPr algn="l" fontAlgn="ctr"/>
                      <a:r>
                        <a:rPr lang="en-US" sz="1100" b="0" i="0" u="none" strike="noStrike">
                          <a:solidFill>
                            <a:srgbClr val="000000"/>
                          </a:solidFill>
                          <a:effectLst/>
                          <a:latin typeface="Calibri" panose="020F0502020204030204" pitchFamily="34" charset="0"/>
                        </a:rPr>
                        <a:t>Contact Lens – Non-Formulary**</a:t>
                      </a:r>
                    </a:p>
                  </a:txBody>
                  <a:tcPr marL="0" marR="0" marT="0" marB="0" anchor="ctr">
                    <a:lnL>
                      <a:noFill/>
                    </a:lnL>
                    <a:lnR>
                      <a:noFill/>
                    </a:lnR>
                    <a:lnT w="12700" cap="flat" cmpd="sng" algn="ctr">
                      <a:solidFill>
                        <a:srgbClr val="002477"/>
                      </a:solidFill>
                      <a:prstDash val="solid"/>
                      <a:round/>
                      <a:headEnd type="none" w="med" len="med"/>
                      <a:tailEnd type="none" w="med" len="med"/>
                    </a:lnT>
                    <a:lnB>
                      <a:noFill/>
                    </a:lnB>
                    <a:solidFill>
                      <a:srgbClr val="F2F2F2"/>
                    </a:solidFill>
                  </a:tcPr>
                </a:tc>
                <a:tc rowSpan="2">
                  <a:txBody>
                    <a:bodyPr/>
                    <a:lstStyle/>
                    <a:p>
                      <a:pPr algn="l" fontAlgn="ctr"/>
                      <a:r>
                        <a:rPr lang="en-US" sz="1100" b="0" i="0" u="none" strike="noStrike">
                          <a:solidFill>
                            <a:srgbClr val="000000"/>
                          </a:solidFill>
                          <a:effectLst/>
                          <a:latin typeface="Calibri" panose="020F0502020204030204" pitchFamily="34" charset="0"/>
                        </a:rPr>
                        <a:t>Covered up to $105</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tc rowSpan="2">
                  <a:txBody>
                    <a:bodyPr/>
                    <a:lstStyle/>
                    <a:p>
                      <a:pPr algn="l" fontAlgn="ctr"/>
                      <a:r>
                        <a:rPr lang="en-US" sz="1100" b="0" i="0" u="none" strike="noStrike">
                          <a:solidFill>
                            <a:srgbClr val="000000"/>
                          </a:solidFill>
                          <a:effectLst/>
                          <a:latin typeface="Calibri" panose="020F0502020204030204" pitchFamily="34" charset="0"/>
                        </a:rPr>
                        <a:t>Not covered</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extLst>
                  <a:ext uri="{0D108BD9-81ED-4DB2-BD59-A6C34878D82A}">
                    <a16:rowId xmlns:a16="http://schemas.microsoft.com/office/drawing/2014/main" val="3447543928"/>
                  </a:ext>
                </a:extLst>
              </a:tr>
              <a:tr h="246182">
                <a:tc>
                  <a:txBody>
                    <a:bodyPr/>
                    <a:lstStyle/>
                    <a:p>
                      <a:pPr algn="l" fontAlgn="ctr"/>
                      <a:r>
                        <a:rPr lang="en-US" sz="1100" b="0" i="0" u="none" strike="noStrike">
                          <a:solidFill>
                            <a:srgbClr val="000000"/>
                          </a:solidFill>
                          <a:effectLst/>
                          <a:latin typeface="Calibri" panose="020F0502020204030204" pitchFamily="34" charset="0"/>
                        </a:rPr>
                        <a:t>(materials copay doesn’t apply)</a:t>
                      </a:r>
                    </a:p>
                  </a:txBody>
                  <a:tcPr marL="0" marR="0" marT="0" marB="0" anchor="ctr">
                    <a:lnL>
                      <a:noFill/>
                    </a:lnL>
                    <a:lnR>
                      <a:noFill/>
                    </a:lnR>
                    <a:lnT>
                      <a:noFill/>
                    </a:lnT>
                    <a:lnB w="12700" cap="flat" cmpd="sng" algn="ctr">
                      <a:solidFill>
                        <a:srgbClr val="002477"/>
                      </a:solidFill>
                      <a:prstDash val="solid"/>
                      <a:round/>
                      <a:headEnd type="none" w="med" len="med"/>
                      <a:tailEnd type="none" w="med" len="med"/>
                    </a:lnB>
                    <a:solidFill>
                      <a:srgbClr val="F2F2F2"/>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4251287503"/>
                  </a:ext>
                </a:extLst>
              </a:tr>
              <a:tr h="246182">
                <a:tc>
                  <a:txBody>
                    <a:bodyPr/>
                    <a:lstStyle/>
                    <a:p>
                      <a:pPr algn="l" fontAlgn="ctr"/>
                      <a:r>
                        <a:rPr lang="en-US" sz="1100" b="0" i="0" u="none" strike="noStrike">
                          <a:solidFill>
                            <a:srgbClr val="000000"/>
                          </a:solidFill>
                          <a:effectLst/>
                          <a:latin typeface="Calibri" panose="020F0502020204030204" pitchFamily="34" charset="0"/>
                        </a:rPr>
                        <a:t>Low Vision Testing</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N/A</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panose="020F0502020204030204" pitchFamily="34" charset="0"/>
                        </a:rPr>
                        <a:t>No charge</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extLst>
                  <a:ext uri="{0D108BD9-81ED-4DB2-BD59-A6C34878D82A}">
                    <a16:rowId xmlns:a16="http://schemas.microsoft.com/office/drawing/2014/main" val="2934369870"/>
                  </a:ext>
                </a:extLst>
              </a:tr>
              <a:tr h="246182">
                <a:tc>
                  <a:txBody>
                    <a:bodyPr/>
                    <a:lstStyle/>
                    <a:p>
                      <a:pPr algn="l" fontAlgn="ctr"/>
                      <a:r>
                        <a:rPr lang="en-US" sz="1100" b="0" i="0" u="none" strike="noStrike">
                          <a:solidFill>
                            <a:srgbClr val="000000"/>
                          </a:solidFill>
                          <a:effectLst/>
                          <a:latin typeface="Calibri" panose="020F0502020204030204" pitchFamily="34" charset="0"/>
                        </a:rPr>
                        <a:t>Low Vision Therapy</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solidFill>
                      <a:srgbClr val="F2F2F2"/>
                    </a:solidFill>
                  </a:tcPr>
                </a:tc>
                <a:tc>
                  <a:txBody>
                    <a:bodyPr/>
                    <a:lstStyle/>
                    <a:p>
                      <a:pPr algn="l" fontAlgn="ctr"/>
                      <a:r>
                        <a:rPr lang="en-US" sz="1100" b="0" i="0" u="none" strike="noStrike">
                          <a:solidFill>
                            <a:srgbClr val="000000"/>
                          </a:solidFill>
                          <a:effectLst/>
                          <a:latin typeface="Calibri" panose="020F0502020204030204" pitchFamily="34" charset="0"/>
                        </a:rPr>
                        <a:t>N/A</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tc>
                  <a:txBody>
                    <a:bodyPr/>
                    <a:lstStyle/>
                    <a:p>
                      <a:pPr algn="l" fontAlgn="ctr"/>
                      <a:r>
                        <a:rPr lang="en-US" sz="1100" b="0" i="0" u="none" strike="noStrike">
                          <a:solidFill>
                            <a:srgbClr val="000000"/>
                          </a:solidFill>
                          <a:effectLst/>
                          <a:latin typeface="Calibri" panose="020F0502020204030204" pitchFamily="34" charset="0"/>
                        </a:rPr>
                        <a:t>25% (not subject to deductible)</a:t>
                      </a: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extLst>
                  <a:ext uri="{0D108BD9-81ED-4DB2-BD59-A6C34878D82A}">
                    <a16:rowId xmlns:a16="http://schemas.microsoft.com/office/drawing/2014/main" val="553907168"/>
                  </a:ext>
                </a:extLst>
              </a:tr>
              <a:tr h="820684">
                <a:tc gridSpan="2">
                  <a:txBody>
                    <a:bodyPr/>
                    <a:lstStyle/>
                    <a:p>
                      <a:pPr marL="0" marR="0" lvl="0" indent="0" algn="l" defTabSz="914377" rtl="0" eaLnBrk="1" fontAlgn="ctr" latinLnBrk="0" hangingPunct="1">
                        <a:lnSpc>
                          <a:spcPct val="100000"/>
                        </a:lnSpc>
                        <a:spcBef>
                          <a:spcPts val="0"/>
                        </a:spcBef>
                        <a:spcAft>
                          <a:spcPts val="0"/>
                        </a:spcAft>
                        <a:buClrTx/>
                        <a:buSzTx/>
                        <a:buFontTx/>
                        <a:buNone/>
                        <a:tabLst/>
                        <a:defRPr/>
                      </a:pPr>
                      <a:endParaRPr lang="en-US" sz="1100" b="0" i="0" u="none" strike="noStrike">
                        <a:solidFill>
                          <a:srgbClr val="000000"/>
                        </a:solidFill>
                        <a:effectLst/>
                        <a:latin typeface="Calibri" panose="020F0502020204030204" pitchFamily="34" charset="0"/>
                      </a:endParaRPr>
                    </a:p>
                    <a:p>
                      <a:pPr marL="0" marR="0" lvl="0" indent="0" algn="l" defTabSz="914377" rtl="0" eaLnBrk="1" fontAlgn="ctr" latinLnBrk="0" hangingPunct="1">
                        <a:lnSpc>
                          <a:spcPct val="100000"/>
                        </a:lnSpc>
                        <a:spcBef>
                          <a:spcPts val="0"/>
                        </a:spcBef>
                        <a:spcAft>
                          <a:spcPts val="0"/>
                        </a:spcAft>
                        <a:buClrTx/>
                        <a:buSzTx/>
                        <a:buFontTx/>
                        <a:buNone/>
                        <a:tabLst/>
                        <a:defRPr/>
                      </a:pPr>
                      <a:r>
                        <a:rPr lang="en-US" sz="1100" b="0" i="0" u="none" strike="noStrike">
                          <a:solidFill>
                            <a:srgbClr val="000000"/>
                          </a:solidFill>
                          <a:effectLst/>
                          <a:latin typeface="Calibri" panose="020F0502020204030204" pitchFamily="34" charset="0"/>
                        </a:rPr>
                        <a:t>*Benefits do not apply towards annual OOPM or Deductible</a:t>
                      </a:r>
                    </a:p>
                    <a:p>
                      <a:pPr algn="l" fontAlgn="ctr"/>
                      <a:r>
                        <a:rPr lang="en-US" sz="1100" b="0" i="0" u="none" strike="noStrike">
                          <a:solidFill>
                            <a:srgbClr val="000000"/>
                          </a:solidFill>
                          <a:effectLst/>
                          <a:latin typeface="Calibri" panose="020F0502020204030204" pitchFamily="34" charset="0"/>
                        </a:rPr>
                        <a:t>**Contact lenses are in lieu of lenses/frames</a:t>
                      </a:r>
                    </a:p>
                    <a:p>
                      <a:pPr marL="0" marR="0" lvl="0" indent="0" algn="l" defTabSz="914377" rtl="0" eaLnBrk="1" fontAlgn="ctr" latinLnBrk="0" hangingPunct="1">
                        <a:lnSpc>
                          <a:spcPct val="100000"/>
                        </a:lnSpc>
                        <a:spcBef>
                          <a:spcPts val="0"/>
                        </a:spcBef>
                        <a:spcAft>
                          <a:spcPts val="0"/>
                        </a:spcAft>
                        <a:buClrTx/>
                        <a:buSzTx/>
                        <a:buFontTx/>
                        <a:buNone/>
                        <a:tabLst/>
                        <a:defRPr/>
                      </a:pPr>
                      <a:r>
                        <a:rPr lang="en-US" sz="1100" b="0" i="0" u="none" strike="noStrike">
                          <a:solidFill>
                            <a:srgbClr val="000000"/>
                          </a:solidFill>
                          <a:effectLst/>
                          <a:latin typeface="Calibri"/>
                        </a:rPr>
                        <a:t>*** Members are covered on the pediatric benefit until the last day of the calendar month they turn 19</a:t>
                      </a:r>
                    </a:p>
                    <a:p>
                      <a:pPr algn="l" fontAlgn="ctr"/>
                      <a:endParaRPr lang="en-US" sz="1100" b="0" i="0" u="none" strike="noStrike">
                        <a:solidFill>
                          <a:srgbClr val="000000"/>
                        </a:solidFill>
                        <a:effectLst/>
                        <a:latin typeface="Calibri" panose="020F0502020204030204" pitchFamily="34" charset="0"/>
                      </a:endParaRP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tc hMerge="1">
                  <a:txBody>
                    <a:bodyPr/>
                    <a:lstStyle/>
                    <a:p>
                      <a:endParaRPr lang="en-US"/>
                    </a:p>
                  </a:txBody>
                  <a:tcPr/>
                </a:tc>
                <a:tc>
                  <a:txBody>
                    <a:bodyPr/>
                    <a:lstStyle/>
                    <a:p>
                      <a:pPr algn="l" fontAlgn="ctr"/>
                      <a:endParaRPr lang="en-US" sz="1100" b="0" i="0" u="none" strike="noStrike">
                        <a:solidFill>
                          <a:srgbClr val="000000"/>
                        </a:solidFill>
                        <a:effectLst/>
                        <a:latin typeface="Calibri" panose="020F0502020204030204" pitchFamily="34" charset="0"/>
                      </a:endParaRPr>
                    </a:p>
                  </a:txBody>
                  <a:tcPr marL="0" marR="0" marT="0" marB="0" anchor="ctr">
                    <a:lnL>
                      <a:noFill/>
                    </a:lnL>
                    <a:lnR>
                      <a:noFill/>
                    </a:lnR>
                    <a:lnT w="12700" cap="flat" cmpd="sng" algn="ctr">
                      <a:solidFill>
                        <a:srgbClr val="002477"/>
                      </a:solidFill>
                      <a:prstDash val="solid"/>
                      <a:round/>
                      <a:headEnd type="none" w="med" len="med"/>
                      <a:tailEnd type="none" w="med" len="med"/>
                    </a:lnT>
                    <a:lnB w="12700" cap="flat" cmpd="sng" algn="ctr">
                      <a:solidFill>
                        <a:srgbClr val="002477"/>
                      </a:solidFill>
                      <a:prstDash val="solid"/>
                      <a:round/>
                      <a:headEnd type="none" w="med" len="med"/>
                      <a:tailEnd type="none" w="med" len="med"/>
                    </a:lnB>
                  </a:tcPr>
                </a:tc>
                <a:extLst>
                  <a:ext uri="{0D108BD9-81ED-4DB2-BD59-A6C34878D82A}">
                    <a16:rowId xmlns:a16="http://schemas.microsoft.com/office/drawing/2014/main" val="2509787766"/>
                  </a:ext>
                </a:extLst>
              </a:tr>
            </a:tbl>
          </a:graphicData>
        </a:graphic>
      </p:graphicFrame>
    </p:spTree>
    <p:extLst>
      <p:ext uri="{BB962C8B-B14F-4D97-AF65-F5344CB8AC3E}">
        <p14:creationId xmlns:p14="http://schemas.microsoft.com/office/powerpoint/2010/main" val="357313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03509-145B-4445-97EA-967D7595FDD2}"/>
              </a:ext>
            </a:extLst>
          </p:cNvPr>
          <p:cNvSpPr>
            <a:spLocks noGrp="1"/>
          </p:cNvSpPr>
          <p:nvPr>
            <p:ph type="ctrTitle"/>
          </p:nvPr>
        </p:nvSpPr>
        <p:spPr/>
        <p:txBody>
          <a:bodyPr/>
          <a:lstStyle/>
          <a:p>
            <a:r>
              <a:rPr lang="en-US"/>
              <a:t>Jarvis – Agent Portal</a:t>
            </a:r>
            <a:br>
              <a:rPr lang="en-US"/>
            </a:br>
            <a:endParaRPr lang="en-US"/>
          </a:p>
        </p:txBody>
      </p:sp>
    </p:spTree>
    <p:extLst>
      <p:ext uri="{BB962C8B-B14F-4D97-AF65-F5344CB8AC3E}">
        <p14:creationId xmlns:p14="http://schemas.microsoft.com/office/powerpoint/2010/main" val="14114784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2AE2CE1-5579-F221-D598-A3C906FA182E}"/>
              </a:ext>
            </a:extLst>
          </p:cNvPr>
          <p:cNvSpPr>
            <a:spLocks noGrp="1"/>
          </p:cNvSpPr>
          <p:nvPr>
            <p:ph type="title"/>
          </p:nvPr>
        </p:nvSpPr>
        <p:spPr/>
        <p:txBody>
          <a:bodyPr/>
          <a:lstStyle/>
          <a:p>
            <a:r>
              <a:rPr lang="en-US" dirty="0"/>
              <a:t>What can you find on Jarvis?</a:t>
            </a:r>
          </a:p>
        </p:txBody>
      </p:sp>
      <p:sp>
        <p:nvSpPr>
          <p:cNvPr id="3" name="Slide Number Placeholder 2">
            <a:extLst>
              <a:ext uri="{FF2B5EF4-FFF2-40B4-BE49-F238E27FC236}">
                <a16:creationId xmlns:a16="http://schemas.microsoft.com/office/drawing/2014/main" id="{27A52CF8-F943-13DA-1F4F-DF46D0A78C6C}"/>
              </a:ext>
            </a:extLst>
          </p:cNvPr>
          <p:cNvSpPr>
            <a:spLocks noGrp="1"/>
          </p:cNvSpPr>
          <p:nvPr>
            <p:ph type="sldNum" sz="quarter" idx="12"/>
          </p:nvPr>
        </p:nvSpPr>
        <p:spPr/>
        <p:txBody>
          <a:bodyPr/>
          <a:lstStyle/>
          <a:p>
            <a:fld id="{90F9BDA0-AF0E-4BA8-B742-3B9C92A3E6FE}" type="slidenum">
              <a:rPr lang="en-US" smtClean="0"/>
              <a:t>25</a:t>
            </a:fld>
            <a:endParaRPr lang="en-US"/>
          </a:p>
        </p:txBody>
      </p:sp>
      <p:sp>
        <p:nvSpPr>
          <p:cNvPr id="6" name="Text Placeholder 5">
            <a:extLst>
              <a:ext uri="{FF2B5EF4-FFF2-40B4-BE49-F238E27FC236}">
                <a16:creationId xmlns:a16="http://schemas.microsoft.com/office/drawing/2014/main" id="{BF42CF4C-3574-8EAF-F02E-E098AE156012}"/>
              </a:ext>
            </a:extLst>
          </p:cNvPr>
          <p:cNvSpPr>
            <a:spLocks noGrp="1"/>
          </p:cNvSpPr>
          <p:nvPr>
            <p:ph type="body" sz="quarter" idx="13"/>
          </p:nvPr>
        </p:nvSpPr>
        <p:spPr/>
        <p:txBody>
          <a:bodyPr/>
          <a:lstStyle/>
          <a:p>
            <a:r>
              <a:rPr lang="en-US" dirty="0"/>
              <a:t>Application status</a:t>
            </a:r>
          </a:p>
          <a:p>
            <a:r>
              <a:rPr lang="en-US" dirty="0"/>
              <a:t>View Book of Business</a:t>
            </a:r>
          </a:p>
          <a:p>
            <a:r>
              <a:rPr lang="en-US" dirty="0"/>
              <a:t>Commission Statements</a:t>
            </a:r>
          </a:p>
          <a:p>
            <a:r>
              <a:rPr lang="en-US" dirty="0"/>
              <a:t>Knowledge Center:</a:t>
            </a:r>
          </a:p>
          <a:p>
            <a:pPr lvl="1"/>
            <a:r>
              <a:rPr lang="en-US" dirty="0"/>
              <a:t>Communications</a:t>
            </a:r>
          </a:p>
          <a:p>
            <a:pPr lvl="1"/>
            <a:r>
              <a:rPr lang="en-US" dirty="0"/>
              <a:t>Training videos</a:t>
            </a:r>
          </a:p>
          <a:p>
            <a:pPr lvl="1"/>
            <a:r>
              <a:rPr lang="en-US" dirty="0"/>
              <a:t>FAQ’s</a:t>
            </a:r>
          </a:p>
          <a:p>
            <a:r>
              <a:rPr lang="en-US" dirty="0"/>
              <a:t>Tool Kit – Marketing Materials</a:t>
            </a:r>
          </a:p>
          <a:p>
            <a:endParaRPr lang="en-US" dirty="0"/>
          </a:p>
        </p:txBody>
      </p:sp>
    </p:spTree>
    <p:extLst>
      <p:ext uri="{BB962C8B-B14F-4D97-AF65-F5344CB8AC3E}">
        <p14:creationId xmlns:p14="http://schemas.microsoft.com/office/powerpoint/2010/main" val="4275101053"/>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94CF8-6772-4D88-BA0B-9DB3B3EE08BE}"/>
              </a:ext>
            </a:extLst>
          </p:cNvPr>
          <p:cNvSpPr>
            <a:spLocks noGrp="1"/>
          </p:cNvSpPr>
          <p:nvPr>
            <p:ph type="title"/>
          </p:nvPr>
        </p:nvSpPr>
        <p:spPr/>
        <p:txBody>
          <a:bodyPr/>
          <a:lstStyle/>
          <a:p>
            <a:r>
              <a:rPr lang="en-US"/>
              <a:t>Jarvis </a:t>
            </a:r>
          </a:p>
        </p:txBody>
      </p:sp>
      <p:sp>
        <p:nvSpPr>
          <p:cNvPr id="3" name="Slide Number Placeholder 2">
            <a:extLst>
              <a:ext uri="{FF2B5EF4-FFF2-40B4-BE49-F238E27FC236}">
                <a16:creationId xmlns:a16="http://schemas.microsoft.com/office/drawing/2014/main" id="{56972BBA-A792-4306-90FF-220D96967D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F9BDA0-AF0E-4BA8-B742-3B9C92A3E6FE}" type="slidenum">
              <a:rPr kumimoji="0" lang="en-US" sz="1067" b="0" i="0" u="none" strike="noStrike" kern="1200" cap="none" spc="0" normalizeH="0" baseline="0" noProof="0" smtClean="0">
                <a:ln>
                  <a:noFill/>
                </a:ln>
                <a:solidFill>
                  <a:srgbClr val="002677"/>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067" b="0" i="0" u="none" strike="noStrike" kern="1200" cap="none" spc="0" normalizeH="0" baseline="0" noProof="0">
              <a:ln>
                <a:noFill/>
              </a:ln>
              <a:solidFill>
                <a:srgbClr val="002677"/>
              </a:solidFill>
              <a:effectLst/>
              <a:uLnTx/>
              <a:uFillTx/>
              <a:latin typeface="Arial" panose="020B0604020202020204" pitchFamily="34" charset="0"/>
              <a:ea typeface="+mn-ea"/>
              <a:cs typeface="Arial" panose="020B0604020202020204" pitchFamily="34" charset="0"/>
            </a:endParaRPr>
          </a:p>
        </p:txBody>
      </p:sp>
      <p:pic>
        <p:nvPicPr>
          <p:cNvPr id="1026" name="Picture 2">
            <a:extLst>
              <a:ext uri="{FF2B5EF4-FFF2-40B4-BE49-F238E27FC236}">
                <a16:creationId xmlns:a16="http://schemas.microsoft.com/office/drawing/2014/main" id="{6C5748EA-1367-4042-97FA-33127E3284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234" y="1793875"/>
            <a:ext cx="11212286" cy="3270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885375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AA96C22-31D9-417C-BCD1-50E3B6B173FB}"/>
              </a:ext>
            </a:extLst>
          </p:cNvPr>
          <p:cNvSpPr/>
          <p:nvPr/>
        </p:nvSpPr>
        <p:spPr>
          <a:xfrm>
            <a:off x="6086482" y="0"/>
            <a:ext cx="6105518" cy="6858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1" name="Oval 10">
            <a:extLst>
              <a:ext uri="{FF2B5EF4-FFF2-40B4-BE49-F238E27FC236}">
                <a16:creationId xmlns:a16="http://schemas.microsoft.com/office/drawing/2014/main" id="{AEFEDC1F-F06F-495C-B715-27C627022EAE}"/>
              </a:ext>
            </a:extLst>
          </p:cNvPr>
          <p:cNvSpPr/>
          <p:nvPr/>
        </p:nvSpPr>
        <p:spPr>
          <a:xfrm flipV="1">
            <a:off x="517234" y="1588164"/>
            <a:ext cx="773990" cy="77399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677"/>
              </a:solidFill>
              <a:effectLst/>
              <a:uLnTx/>
              <a:uFillTx/>
              <a:latin typeface="Arial"/>
              <a:ea typeface="+mn-ea"/>
              <a:cs typeface="+mn-cs"/>
            </a:endParaRPr>
          </a:p>
        </p:txBody>
      </p:sp>
      <p:sp>
        <p:nvSpPr>
          <p:cNvPr id="2" name="Title 1">
            <a:extLst>
              <a:ext uri="{FF2B5EF4-FFF2-40B4-BE49-F238E27FC236}">
                <a16:creationId xmlns:a16="http://schemas.microsoft.com/office/drawing/2014/main" id="{B464620A-7602-4255-8A12-60CBD1826033}"/>
              </a:ext>
            </a:extLst>
          </p:cNvPr>
          <p:cNvSpPr>
            <a:spLocks noGrp="1"/>
          </p:cNvSpPr>
          <p:nvPr>
            <p:ph type="title"/>
          </p:nvPr>
        </p:nvSpPr>
        <p:spPr/>
        <p:txBody>
          <a:bodyPr/>
          <a:lstStyle/>
          <a:p>
            <a:r>
              <a:rPr lang="en-US"/>
              <a:t>Jarvis - IFP Trainings</a:t>
            </a:r>
          </a:p>
        </p:txBody>
      </p:sp>
      <p:sp>
        <p:nvSpPr>
          <p:cNvPr id="71" name="Slide Number Placeholder 2">
            <a:extLst>
              <a:ext uri="{FF2B5EF4-FFF2-40B4-BE49-F238E27FC236}">
                <a16:creationId xmlns:a16="http://schemas.microsoft.com/office/drawing/2014/main" id="{57CC8840-0EAB-43FF-8DA0-9C6932FFDE32}"/>
              </a:ext>
            </a:extLst>
          </p:cNvPr>
          <p:cNvSpPr>
            <a:spLocks noGrp="1"/>
          </p:cNvSpPr>
          <p:nvPr>
            <p:ph type="sldNum" sz="quarter" idx="12"/>
          </p:nvPr>
        </p:nvSpPr>
        <p:spPr>
          <a:xfrm>
            <a:off x="11214331" y="6242305"/>
            <a:ext cx="470647" cy="374396"/>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F9BDA0-AF0E-4BA8-B742-3B9C92A3E6FE}" type="slidenum">
              <a:rPr kumimoji="0" lang="en-US" sz="1067" b="0" i="0" u="none" strike="noStrike" kern="1200" cap="none" spc="0" normalizeH="0" baseline="0" noProof="0" smtClean="0">
                <a:ln>
                  <a:noFill/>
                </a:ln>
                <a:solidFill>
                  <a:srgbClr val="002677"/>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067" b="0" i="0" u="none" strike="noStrike" kern="1200" cap="none" spc="0" normalizeH="0" baseline="0" noProof="0">
              <a:ln>
                <a:noFill/>
              </a:ln>
              <a:solidFill>
                <a:srgbClr val="002677"/>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366E6EC7-5B4E-4848-B02C-2A5F80809E8B}"/>
              </a:ext>
            </a:extLst>
          </p:cNvPr>
          <p:cNvPicPr>
            <a:picLocks noChangeAspect="1"/>
          </p:cNvPicPr>
          <p:nvPr/>
        </p:nvPicPr>
        <p:blipFill>
          <a:blip r:embed="rId3"/>
          <a:stretch>
            <a:fillRect/>
          </a:stretch>
        </p:blipFill>
        <p:spPr>
          <a:xfrm>
            <a:off x="6086482" y="3697783"/>
            <a:ext cx="6063059" cy="2454821"/>
          </a:xfrm>
          <a:prstGeom prst="rect">
            <a:avLst/>
          </a:prstGeom>
        </p:spPr>
      </p:pic>
      <p:pic>
        <p:nvPicPr>
          <p:cNvPr id="8" name="Picture 7">
            <a:extLst>
              <a:ext uri="{FF2B5EF4-FFF2-40B4-BE49-F238E27FC236}">
                <a16:creationId xmlns:a16="http://schemas.microsoft.com/office/drawing/2014/main" id="{EA6EF197-2829-4EFC-8D70-16F7BC78AD39}"/>
              </a:ext>
            </a:extLst>
          </p:cNvPr>
          <p:cNvPicPr>
            <a:picLocks noChangeAspect="1"/>
          </p:cNvPicPr>
          <p:nvPr/>
        </p:nvPicPr>
        <p:blipFill>
          <a:blip r:embed="rId4"/>
          <a:stretch>
            <a:fillRect/>
          </a:stretch>
        </p:blipFill>
        <p:spPr>
          <a:xfrm>
            <a:off x="6449969" y="705396"/>
            <a:ext cx="4708398" cy="2639675"/>
          </a:xfrm>
          <a:prstGeom prst="rect">
            <a:avLst/>
          </a:prstGeom>
        </p:spPr>
      </p:pic>
      <p:sp>
        <p:nvSpPr>
          <p:cNvPr id="10" name="TextBox 9">
            <a:extLst>
              <a:ext uri="{FF2B5EF4-FFF2-40B4-BE49-F238E27FC236}">
                <a16:creationId xmlns:a16="http://schemas.microsoft.com/office/drawing/2014/main" id="{098852E0-EB06-47B2-8138-B583B5784284}"/>
              </a:ext>
            </a:extLst>
          </p:cNvPr>
          <p:cNvSpPr txBox="1"/>
          <p:nvPr/>
        </p:nvSpPr>
        <p:spPr>
          <a:xfrm>
            <a:off x="629898" y="1669808"/>
            <a:ext cx="4501701"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5B700"/>
                </a:solidFill>
                <a:effectLst/>
                <a:uLnTx/>
                <a:uFillTx/>
                <a:latin typeface="Arial"/>
                <a:ea typeface="+mn-ea"/>
                <a:cs typeface="+mn-cs"/>
              </a:rPr>
              <a:t>Now live!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srgbClr val="F5B700"/>
                </a:solidFill>
                <a:effectLst/>
                <a:uLnTx/>
                <a:uFillTx/>
                <a:latin typeface="Arial"/>
                <a:ea typeface="+mn-ea"/>
                <a:cs typeface="+mn-cs"/>
              </a:rPr>
              <a:t>IFP Background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srgbClr val="F5B700"/>
                </a:solidFill>
                <a:effectLst/>
                <a:uLnTx/>
                <a:uFillTx/>
                <a:latin typeface="Arial"/>
                <a:ea typeface="+mn-ea"/>
                <a:cs typeface="+mn-cs"/>
              </a:rPr>
              <a:t>UHC’s Value Story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srgbClr val="F5B700"/>
                </a:solidFill>
                <a:effectLst/>
                <a:uLnTx/>
                <a:uFillTx/>
                <a:latin typeface="Arial"/>
                <a:ea typeface="+mn-ea"/>
                <a:cs typeface="+mn-cs"/>
              </a:rPr>
              <a:t>Product and Network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srgbClr val="F5B700"/>
                </a:solidFill>
                <a:effectLst/>
                <a:uLnTx/>
                <a:uFillTx/>
                <a:latin typeface="Arial"/>
                <a:ea typeface="+mn-ea"/>
                <a:cs typeface="+mn-cs"/>
              </a:rPr>
              <a:t>Agent Resource</a:t>
            </a:r>
          </a:p>
        </p:txBody>
      </p:sp>
    </p:spTree>
    <p:extLst>
      <p:ext uri="{BB962C8B-B14F-4D97-AF65-F5344CB8AC3E}">
        <p14:creationId xmlns:p14="http://schemas.microsoft.com/office/powerpoint/2010/main" val="1391239540"/>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AE7CE7B-8BC4-D6AA-962B-1BE57CE7794A}"/>
              </a:ext>
            </a:extLst>
          </p:cNvPr>
          <p:cNvSpPr>
            <a:spLocks noGrp="1"/>
          </p:cNvSpPr>
          <p:nvPr>
            <p:ph type="ctrTitle"/>
          </p:nvPr>
        </p:nvSpPr>
        <p:spPr/>
        <p:txBody>
          <a:bodyPr/>
          <a:lstStyle/>
          <a:p>
            <a:r>
              <a:rPr lang="en-US" b="1" i="0" dirty="0">
                <a:effectLst/>
                <a:latin typeface="GeometriaExtraBold"/>
              </a:rPr>
              <a:t>Notice of Benefit and Payment Parameters for 2024 Final Rule</a:t>
            </a:r>
            <a:br>
              <a:rPr lang="en-US" b="1" i="0" dirty="0">
                <a:solidFill>
                  <a:srgbClr val="000000"/>
                </a:solidFill>
                <a:effectLst/>
                <a:latin typeface="GeometriaExtraBold"/>
              </a:rPr>
            </a:br>
            <a:endParaRPr lang="en-US" dirty="0"/>
          </a:p>
        </p:txBody>
      </p:sp>
      <p:sp>
        <p:nvSpPr>
          <p:cNvPr id="3" name="Slide Number Placeholder 2">
            <a:extLst>
              <a:ext uri="{FF2B5EF4-FFF2-40B4-BE49-F238E27FC236}">
                <a16:creationId xmlns:a16="http://schemas.microsoft.com/office/drawing/2014/main" id="{8F21A3C1-FBA2-E074-EDEB-C02BC3E1C404}"/>
              </a:ext>
            </a:extLst>
          </p:cNvPr>
          <p:cNvSpPr>
            <a:spLocks noGrp="1"/>
          </p:cNvSpPr>
          <p:nvPr>
            <p:ph type="sldNum" sz="quarter" idx="4294967295"/>
          </p:nvPr>
        </p:nvSpPr>
        <p:spPr>
          <a:xfrm>
            <a:off x="11720513" y="6242050"/>
            <a:ext cx="471487" cy="374650"/>
          </a:xfrm>
        </p:spPr>
        <p:txBody>
          <a:bodyPr/>
          <a:lstStyle/>
          <a:p>
            <a:fld id="{90F9BDA0-AF0E-4BA8-B742-3B9C92A3E6FE}" type="slidenum">
              <a:rPr lang="en-US" smtClean="0"/>
              <a:t>28</a:t>
            </a:fld>
            <a:endParaRPr lang="en-US"/>
          </a:p>
        </p:txBody>
      </p:sp>
    </p:spTree>
    <p:extLst>
      <p:ext uri="{BB962C8B-B14F-4D97-AF65-F5344CB8AC3E}">
        <p14:creationId xmlns:p14="http://schemas.microsoft.com/office/powerpoint/2010/main" val="27157946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3DA033-549A-C83E-C26F-69437F7B2C8B}"/>
              </a:ext>
            </a:extLst>
          </p:cNvPr>
          <p:cNvSpPr>
            <a:spLocks noGrp="1"/>
          </p:cNvSpPr>
          <p:nvPr>
            <p:ph type="title"/>
          </p:nvPr>
        </p:nvSpPr>
        <p:spPr/>
        <p:txBody>
          <a:bodyPr/>
          <a:lstStyle/>
          <a:p>
            <a:r>
              <a:rPr lang="en-US" b="1" i="0" dirty="0">
                <a:solidFill>
                  <a:schemeClr val="tx1"/>
                </a:solidFill>
                <a:effectLst/>
                <a:latin typeface="GeometriaExtraBold"/>
              </a:rPr>
              <a:t>Notice of Benefit and Payment Parameters for 2024 Final Rule</a:t>
            </a:r>
            <a:endParaRPr lang="en-US" dirty="0">
              <a:solidFill>
                <a:schemeClr val="tx1"/>
              </a:solidFill>
            </a:endParaRPr>
          </a:p>
        </p:txBody>
      </p:sp>
      <p:sp>
        <p:nvSpPr>
          <p:cNvPr id="4" name="Text Placeholder 3">
            <a:extLst>
              <a:ext uri="{FF2B5EF4-FFF2-40B4-BE49-F238E27FC236}">
                <a16:creationId xmlns:a16="http://schemas.microsoft.com/office/drawing/2014/main" id="{B3F86151-007E-7340-D933-0A2748ACE5BE}"/>
              </a:ext>
            </a:extLst>
          </p:cNvPr>
          <p:cNvSpPr>
            <a:spLocks noGrp="1"/>
          </p:cNvSpPr>
          <p:nvPr>
            <p:ph type="body" sz="quarter" idx="13"/>
          </p:nvPr>
        </p:nvSpPr>
        <p:spPr/>
        <p:txBody>
          <a:bodyPr/>
          <a:lstStyle/>
          <a:p>
            <a:r>
              <a:rPr lang="en-US" sz="2400" b="0" i="0" dirty="0">
                <a:solidFill>
                  <a:schemeClr val="tx1"/>
                </a:solidFill>
                <a:effectLst/>
                <a:latin typeface="Source Sans Pro Web"/>
              </a:rPr>
              <a:t>prioritizes equity, access, and affordability in the healthcare system:</a:t>
            </a:r>
          </a:p>
          <a:p>
            <a:pPr marL="0" indent="0">
              <a:buNone/>
            </a:pPr>
            <a:endParaRPr lang="en-US" sz="2400" b="0" i="0" dirty="0">
              <a:solidFill>
                <a:schemeClr val="tx1"/>
              </a:solidFill>
              <a:effectLst/>
              <a:latin typeface="Source Sans Pro Web"/>
            </a:endParaRPr>
          </a:p>
          <a:p>
            <a:pPr marL="615947" lvl="1" indent="-457200">
              <a:buFont typeface="+mj-lt"/>
              <a:buAutoNum type="arabicPeriod"/>
            </a:pPr>
            <a:r>
              <a:rPr lang="en-US" dirty="0">
                <a:solidFill>
                  <a:schemeClr val="tx1"/>
                </a:solidFill>
              </a:rPr>
              <a:t>Easier to enroll in coverage: </a:t>
            </a:r>
          </a:p>
          <a:p>
            <a:pPr marL="984238" lvl="4" indent="-457200"/>
            <a:r>
              <a:rPr lang="en-US" dirty="0">
                <a:solidFill>
                  <a:schemeClr val="tx1"/>
                </a:solidFill>
              </a:rPr>
              <a:t>Creates </a:t>
            </a:r>
            <a:r>
              <a:rPr lang="en-US" u="sng" dirty="0">
                <a:solidFill>
                  <a:schemeClr val="tx1"/>
                </a:solidFill>
              </a:rPr>
              <a:t>permanent</a:t>
            </a:r>
            <a:r>
              <a:rPr lang="en-US" dirty="0">
                <a:solidFill>
                  <a:schemeClr val="tx1"/>
                </a:solidFill>
              </a:rPr>
              <a:t> SEP for those losing Medicaid or </a:t>
            </a:r>
            <a:r>
              <a:rPr lang="en-US" dirty="0" err="1">
                <a:solidFill>
                  <a:schemeClr val="tx1"/>
                </a:solidFill>
              </a:rPr>
              <a:t>CHiP</a:t>
            </a:r>
            <a:endParaRPr lang="en-US" dirty="0">
              <a:solidFill>
                <a:schemeClr val="tx1"/>
              </a:solidFill>
            </a:endParaRPr>
          </a:p>
          <a:p>
            <a:pPr marL="615947" lvl="1" indent="-457200">
              <a:buFont typeface="+mj-lt"/>
              <a:buAutoNum type="arabicPeriod"/>
            </a:pPr>
            <a:r>
              <a:rPr lang="en-US" dirty="0">
                <a:solidFill>
                  <a:schemeClr val="tx1"/>
                </a:solidFill>
              </a:rPr>
              <a:t>Increasing access to health care services:</a:t>
            </a:r>
          </a:p>
          <a:p>
            <a:pPr lvl="4"/>
            <a:r>
              <a:rPr lang="en-US" dirty="0">
                <a:solidFill>
                  <a:schemeClr val="tx1"/>
                </a:solidFill>
              </a:rPr>
              <a:t>       Two new essential community provider (ECP) categories: </a:t>
            </a:r>
            <a:r>
              <a:rPr lang="en-US" b="0" i="0" dirty="0">
                <a:solidFill>
                  <a:srgbClr val="1B1B1B"/>
                </a:solidFill>
                <a:effectLst/>
                <a:latin typeface="Source Sans Pro Web"/>
              </a:rPr>
              <a:t> </a:t>
            </a:r>
            <a:r>
              <a:rPr lang="en-US" dirty="0">
                <a:solidFill>
                  <a:schemeClr val="tx1"/>
                </a:solidFill>
              </a:rPr>
              <a:t>Substance Abuse and Mental Health Facilities</a:t>
            </a:r>
          </a:p>
          <a:p>
            <a:pPr marL="615947" lvl="1" indent="-457200">
              <a:buFont typeface="+mj-lt"/>
              <a:buAutoNum type="arabicPeriod"/>
            </a:pPr>
            <a:r>
              <a:rPr lang="en-US" dirty="0">
                <a:solidFill>
                  <a:schemeClr val="tx1"/>
                </a:solidFill>
              </a:rPr>
              <a:t>Simplifying choice and improving the plan selection process:</a:t>
            </a:r>
          </a:p>
          <a:p>
            <a:pPr lvl="4"/>
            <a:r>
              <a:rPr lang="en-US" dirty="0">
                <a:solidFill>
                  <a:schemeClr val="tx1"/>
                </a:solidFill>
              </a:rPr>
              <a:t>       limiting the number of non-standardized plan options: 4 non-standard plans by metal level</a:t>
            </a:r>
          </a:p>
          <a:p>
            <a:pPr marL="615947" lvl="1" indent="-457200">
              <a:buFont typeface="+mj-lt"/>
              <a:buAutoNum type="arabicPeriod"/>
            </a:pPr>
            <a:r>
              <a:rPr lang="en-US" dirty="0">
                <a:solidFill>
                  <a:schemeClr val="tx1"/>
                </a:solidFill>
              </a:rPr>
              <a:t>Bolstering Program Integrity:</a:t>
            </a:r>
          </a:p>
          <a:p>
            <a:pPr lvl="4"/>
            <a:r>
              <a:rPr lang="en-US" dirty="0">
                <a:solidFill>
                  <a:schemeClr val="tx1"/>
                </a:solidFill>
              </a:rPr>
              <a:t>       Receipt of Consumer Consent</a:t>
            </a:r>
          </a:p>
          <a:p>
            <a:pPr lvl="4"/>
            <a:r>
              <a:rPr lang="en-US" dirty="0">
                <a:solidFill>
                  <a:schemeClr val="tx1"/>
                </a:solidFill>
              </a:rPr>
              <a:t>       Eligibility Application Confirmation</a:t>
            </a:r>
          </a:p>
          <a:p>
            <a:pPr marL="158747" lvl="1" indent="0">
              <a:buNone/>
            </a:pPr>
            <a:endParaRPr lang="en-US" dirty="0">
              <a:solidFill>
                <a:schemeClr val="tx1"/>
              </a:solidFill>
            </a:endParaRPr>
          </a:p>
          <a:p>
            <a:pPr marL="501647" lvl="1" indent="-342900">
              <a:buFont typeface="+mj-lt"/>
              <a:buAutoNum type="arabicPeriod"/>
            </a:pPr>
            <a:endParaRPr lang="en-US" dirty="0">
              <a:solidFill>
                <a:schemeClr val="tx1"/>
              </a:solidFill>
            </a:endParaRPr>
          </a:p>
          <a:p>
            <a:pPr marL="984238" lvl="4" indent="-457200"/>
            <a:endParaRPr lang="en-US" dirty="0">
              <a:solidFill>
                <a:schemeClr val="tx1"/>
              </a:solidFill>
            </a:endParaRPr>
          </a:p>
          <a:p>
            <a:pPr marL="501647" lvl="1" indent="-342900">
              <a:buFont typeface="+mj-lt"/>
              <a:buAutoNum type="arabicPeriod"/>
            </a:pPr>
            <a:endParaRPr lang="en-US" dirty="0">
              <a:solidFill>
                <a:schemeClr val="tx1"/>
              </a:solidFill>
            </a:endParaRPr>
          </a:p>
          <a:p>
            <a:pPr marL="984238" lvl="4" indent="-457200"/>
            <a:endParaRPr lang="en-US" dirty="0">
              <a:solidFill>
                <a:schemeClr val="tx1"/>
              </a:solidFill>
            </a:endParaRPr>
          </a:p>
          <a:p>
            <a:pPr marL="2285943" lvl="5" indent="0">
              <a:buNone/>
            </a:pPr>
            <a:endParaRPr lang="en-US" dirty="0">
              <a:solidFill>
                <a:schemeClr val="tx1"/>
              </a:solidFill>
            </a:endParaRPr>
          </a:p>
        </p:txBody>
      </p:sp>
    </p:spTree>
    <p:extLst>
      <p:ext uri="{BB962C8B-B14F-4D97-AF65-F5344CB8AC3E}">
        <p14:creationId xmlns:p14="http://schemas.microsoft.com/office/powerpoint/2010/main" val="1999532442"/>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9803AB9-F5AF-BB45-9068-BA812F7CFFED}"/>
              </a:ext>
            </a:extLst>
          </p:cNvPr>
          <p:cNvSpPr txBox="1"/>
          <p:nvPr/>
        </p:nvSpPr>
        <p:spPr>
          <a:xfrm>
            <a:off x="2317578" y="1212110"/>
            <a:ext cx="7556204" cy="2215991"/>
          </a:xfrm>
          <a:prstGeom prst="rect">
            <a:avLst/>
          </a:prstGeom>
          <a:noFill/>
        </p:spPr>
        <p:txBody>
          <a:bodyPr wrap="square" lIns="0" tIns="0" rIns="0" bIns="0"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FFFFFF"/>
                </a:solidFill>
                <a:effectLst/>
                <a:uLnTx/>
                <a:uFillTx/>
                <a:latin typeface="Georgia"/>
                <a:ea typeface="+mn-ea"/>
                <a:cs typeface="+mn-cs"/>
              </a:rPr>
              <a:t>Huge Opportunity Exists during Medicaid Redetermination!</a:t>
            </a:r>
            <a:endParaRPr kumimoji="0" lang="en-US" sz="6000" b="1" i="0" u="none" strike="noStrike" kern="1200" cap="none" spc="0" normalizeH="0" baseline="0" noProof="0">
              <a:ln>
                <a:noFill/>
              </a:ln>
              <a:solidFill>
                <a:srgbClr val="FFFFFF"/>
              </a:solidFill>
              <a:effectLst/>
              <a:uLnTx/>
              <a:uFillTx/>
              <a:latin typeface="Georgia"/>
              <a:ea typeface="+mn-ea"/>
              <a:cs typeface="+mn-cs"/>
            </a:endParaRPr>
          </a:p>
        </p:txBody>
      </p:sp>
      <p:sp>
        <p:nvSpPr>
          <p:cNvPr id="12" name="Freeform 9">
            <a:extLst>
              <a:ext uri="{FF2B5EF4-FFF2-40B4-BE49-F238E27FC236}">
                <a16:creationId xmlns:a16="http://schemas.microsoft.com/office/drawing/2014/main" id="{87ED74A0-927C-C946-B317-F50780B84C60}"/>
              </a:ext>
            </a:extLst>
          </p:cNvPr>
          <p:cNvSpPr/>
          <p:nvPr/>
        </p:nvSpPr>
        <p:spPr>
          <a:xfrm>
            <a:off x="0" y="2475697"/>
            <a:ext cx="12191360" cy="3002521"/>
          </a:xfrm>
          <a:custGeom>
            <a:avLst/>
            <a:gdLst>
              <a:gd name="connsiteX0" fmla="*/ 75465 w 9155359"/>
              <a:gd name="connsiteY0" fmla="*/ 1228752 h 2254806"/>
              <a:gd name="connsiteX1" fmla="*/ 2401545 w 9155359"/>
              <a:gd name="connsiteY1" fmla="*/ 2000225 h 2254806"/>
              <a:gd name="connsiteX2" fmla="*/ 48611 w 9155359"/>
              <a:gd name="connsiteY2" fmla="*/ 1366682 h 2254806"/>
              <a:gd name="connsiteX3" fmla="*/ 0 w 9155359"/>
              <a:gd name="connsiteY3" fmla="*/ 1368140 h 2254806"/>
              <a:gd name="connsiteX4" fmla="*/ 0 w 9155359"/>
              <a:gd name="connsiteY4" fmla="*/ 1228898 h 2254806"/>
              <a:gd name="connsiteX5" fmla="*/ 0 w 9155359"/>
              <a:gd name="connsiteY5" fmla="*/ 940062 h 2254806"/>
              <a:gd name="connsiteX6" fmla="*/ 184018 w 9155359"/>
              <a:gd name="connsiteY6" fmla="*/ 959482 h 2254806"/>
              <a:gd name="connsiteX7" fmla="*/ 2339206 w 9155359"/>
              <a:gd name="connsiteY7" fmla="*/ 1953264 h 2254806"/>
              <a:gd name="connsiteX8" fmla="*/ 115341 w 9155359"/>
              <a:gd name="connsiteY8" fmla="*/ 1093334 h 2254806"/>
              <a:gd name="connsiteX9" fmla="*/ 0 w 9155359"/>
              <a:gd name="connsiteY9" fmla="*/ 1085497 h 2254806"/>
              <a:gd name="connsiteX10" fmla="*/ 5599046 w 9155359"/>
              <a:gd name="connsiteY10" fmla="*/ 904719 h 2254806"/>
              <a:gd name="connsiteX11" fmla="*/ 6485913 w 9155359"/>
              <a:gd name="connsiteY11" fmla="*/ 1214084 h 2254806"/>
              <a:gd name="connsiteX12" fmla="*/ 6485913 w 9155359"/>
              <a:gd name="connsiteY12" fmla="*/ 1214273 h 2254806"/>
              <a:gd name="connsiteX13" fmla="*/ 5262052 w 9155359"/>
              <a:gd name="connsiteY13" fmla="*/ 1389738 h 2254806"/>
              <a:gd name="connsiteX14" fmla="*/ 3948946 w 9155359"/>
              <a:gd name="connsiteY14" fmla="*/ 2070808 h 2254806"/>
              <a:gd name="connsiteX15" fmla="*/ 3030908 w 9155359"/>
              <a:gd name="connsiteY15" fmla="*/ 2249012 h 2254806"/>
              <a:gd name="connsiteX16" fmla="*/ 2401356 w 9155359"/>
              <a:gd name="connsiteY16" fmla="*/ 2000225 h 2254806"/>
              <a:gd name="connsiteX17" fmla="*/ 3424556 w 9155359"/>
              <a:gd name="connsiteY17" fmla="*/ 1849989 h 2254806"/>
              <a:gd name="connsiteX18" fmla="*/ 4734914 w 9155359"/>
              <a:gd name="connsiteY18" fmla="*/ 1115722 h 2254806"/>
              <a:gd name="connsiteX19" fmla="*/ 5599046 w 9155359"/>
              <a:gd name="connsiteY19" fmla="*/ 904719 h 2254806"/>
              <a:gd name="connsiteX20" fmla="*/ 9155359 w 9155359"/>
              <a:gd name="connsiteY20" fmla="*/ 681109 h 2254806"/>
              <a:gd name="connsiteX21" fmla="*/ 9155359 w 9155359"/>
              <a:gd name="connsiteY21" fmla="*/ 825935 h 2254806"/>
              <a:gd name="connsiteX22" fmla="*/ 9149737 w 9155359"/>
              <a:gd name="connsiteY22" fmla="*/ 860604 h 2254806"/>
              <a:gd name="connsiteX23" fmla="*/ 8219858 w 9155359"/>
              <a:gd name="connsiteY23" fmla="*/ 1354116 h 2254806"/>
              <a:gd name="connsiteX24" fmla="*/ 6835032 w 9155359"/>
              <a:gd name="connsiteY24" fmla="*/ 1469107 h 2254806"/>
              <a:gd name="connsiteX25" fmla="*/ 8199299 w 9155359"/>
              <a:gd name="connsiteY25" fmla="*/ 1236288 h 2254806"/>
              <a:gd name="connsiteX26" fmla="*/ 0 w 9155359"/>
              <a:gd name="connsiteY26" fmla="*/ 642868 h 2254806"/>
              <a:gd name="connsiteX27" fmla="*/ 230952 w 9155359"/>
              <a:gd name="connsiteY27" fmla="*/ 668304 h 2254806"/>
              <a:gd name="connsiteX28" fmla="*/ 2292119 w 9155359"/>
              <a:gd name="connsiteY28" fmla="*/ 1900446 h 2254806"/>
              <a:gd name="connsiteX29" fmla="*/ 206890 w 9155359"/>
              <a:gd name="connsiteY29" fmla="*/ 813882 h 2254806"/>
              <a:gd name="connsiteX30" fmla="*/ 0 w 9155359"/>
              <a:gd name="connsiteY30" fmla="*/ 791487 h 2254806"/>
              <a:gd name="connsiteX31" fmla="*/ 9155359 w 9155359"/>
              <a:gd name="connsiteY31" fmla="*/ 337384 h 2254806"/>
              <a:gd name="connsiteX32" fmla="*/ 9155359 w 9155359"/>
              <a:gd name="connsiteY32" fmla="*/ 508809 h 2254806"/>
              <a:gd name="connsiteX33" fmla="*/ 7983195 w 9155359"/>
              <a:gd name="connsiteY33" fmla="*/ 1238557 h 2254806"/>
              <a:gd name="connsiteX34" fmla="*/ 6686100 w 9155359"/>
              <a:gd name="connsiteY34" fmla="*/ 1350808 h 2254806"/>
              <a:gd name="connsiteX35" fmla="*/ 7924457 w 9155359"/>
              <a:gd name="connsiteY35" fmla="*/ 1139061 h 2254806"/>
              <a:gd name="connsiteX36" fmla="*/ 9133957 w 9155359"/>
              <a:gd name="connsiteY36" fmla="*/ 351217 h 2254806"/>
              <a:gd name="connsiteX37" fmla="*/ 9155359 w 9155359"/>
              <a:gd name="connsiteY37" fmla="*/ 0 h 2254806"/>
              <a:gd name="connsiteX38" fmla="*/ 9155359 w 9155359"/>
              <a:gd name="connsiteY38" fmla="*/ 170058 h 2254806"/>
              <a:gd name="connsiteX39" fmla="*/ 9141500 w 9155359"/>
              <a:gd name="connsiteY39" fmla="*/ 179667 h 2254806"/>
              <a:gd name="connsiteX40" fmla="*/ 7681351 w 9155359"/>
              <a:gd name="connsiteY40" fmla="*/ 1168541 h 2254806"/>
              <a:gd name="connsiteX41" fmla="*/ 6485913 w 9155359"/>
              <a:gd name="connsiteY41" fmla="*/ 1214084 h 2254806"/>
              <a:gd name="connsiteX42" fmla="*/ 7643740 w 9155359"/>
              <a:gd name="connsiteY42" fmla="*/ 1057139 h 2254806"/>
              <a:gd name="connsiteX43" fmla="*/ 8830271 w 9155359"/>
              <a:gd name="connsiteY43" fmla="*/ 227534 h 2254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9155359" h="2254806">
                <a:moveTo>
                  <a:pt x="75465" y="1228752"/>
                </a:moveTo>
                <a:cubicBezTo>
                  <a:pt x="976487" y="1264591"/>
                  <a:pt x="1657416" y="1843345"/>
                  <a:pt x="2401545" y="2000225"/>
                </a:cubicBezTo>
                <a:cubicBezTo>
                  <a:pt x="1604124" y="1924487"/>
                  <a:pt x="931939" y="1377046"/>
                  <a:pt x="48611" y="1366682"/>
                </a:cubicBezTo>
                <a:lnTo>
                  <a:pt x="0" y="1368140"/>
                </a:lnTo>
                <a:lnTo>
                  <a:pt x="0" y="1228898"/>
                </a:lnTo>
                <a:close/>
                <a:moveTo>
                  <a:pt x="0" y="940062"/>
                </a:moveTo>
                <a:lnTo>
                  <a:pt x="184018" y="959482"/>
                </a:lnTo>
                <a:cubicBezTo>
                  <a:pt x="1352510" y="1119149"/>
                  <a:pt x="1773248" y="1724721"/>
                  <a:pt x="2339206" y="1953264"/>
                </a:cubicBezTo>
                <a:cubicBezTo>
                  <a:pt x="1805401" y="1820568"/>
                  <a:pt x="1092319" y="1197068"/>
                  <a:pt x="115341" y="1093334"/>
                </a:cubicBezTo>
                <a:lnTo>
                  <a:pt x="0" y="1085497"/>
                </a:lnTo>
                <a:close/>
                <a:moveTo>
                  <a:pt x="5599046" y="904719"/>
                </a:moveTo>
                <a:cubicBezTo>
                  <a:pt x="5920596" y="903360"/>
                  <a:pt x="6245935" y="988730"/>
                  <a:pt x="6485913" y="1214084"/>
                </a:cubicBezTo>
                <a:lnTo>
                  <a:pt x="6485913" y="1214273"/>
                </a:lnTo>
                <a:cubicBezTo>
                  <a:pt x="6202638" y="1101927"/>
                  <a:pt x="5676165" y="1130179"/>
                  <a:pt x="5262052" y="1389738"/>
                </a:cubicBezTo>
                <a:lnTo>
                  <a:pt x="3948946" y="2070808"/>
                </a:lnTo>
                <a:cubicBezTo>
                  <a:pt x="3630711" y="2220098"/>
                  <a:pt x="3318635" y="2273768"/>
                  <a:pt x="3030908" y="2249012"/>
                </a:cubicBezTo>
                <a:cubicBezTo>
                  <a:pt x="2789792" y="2228319"/>
                  <a:pt x="2592068" y="2137233"/>
                  <a:pt x="2401356" y="2000225"/>
                </a:cubicBezTo>
                <a:cubicBezTo>
                  <a:pt x="2886334" y="2054272"/>
                  <a:pt x="3114374" y="1993988"/>
                  <a:pt x="3424556" y="1849989"/>
                </a:cubicBezTo>
                <a:lnTo>
                  <a:pt x="4734914" y="1115722"/>
                </a:lnTo>
                <a:cubicBezTo>
                  <a:pt x="4959734" y="994163"/>
                  <a:pt x="5277495" y="906077"/>
                  <a:pt x="5599046" y="904719"/>
                </a:cubicBezTo>
                <a:close/>
                <a:moveTo>
                  <a:pt x="9155359" y="681109"/>
                </a:moveTo>
                <a:lnTo>
                  <a:pt x="9155359" y="825935"/>
                </a:lnTo>
                <a:lnTo>
                  <a:pt x="9149737" y="860604"/>
                </a:lnTo>
                <a:lnTo>
                  <a:pt x="8219858" y="1354116"/>
                </a:lnTo>
                <a:cubicBezTo>
                  <a:pt x="7594000" y="1653170"/>
                  <a:pt x="7239102" y="1699848"/>
                  <a:pt x="6835032" y="1469107"/>
                </a:cubicBezTo>
                <a:cubicBezTo>
                  <a:pt x="7306273" y="1640037"/>
                  <a:pt x="7708921" y="1496699"/>
                  <a:pt x="8199299" y="1236288"/>
                </a:cubicBezTo>
                <a:close/>
                <a:moveTo>
                  <a:pt x="0" y="642868"/>
                </a:moveTo>
                <a:lnTo>
                  <a:pt x="230952" y="668304"/>
                </a:lnTo>
                <a:cubicBezTo>
                  <a:pt x="1395259" y="838661"/>
                  <a:pt x="1782030" y="1534068"/>
                  <a:pt x="2292119" y="1900446"/>
                </a:cubicBezTo>
                <a:cubicBezTo>
                  <a:pt x="1732557" y="1631332"/>
                  <a:pt x="1367925" y="979209"/>
                  <a:pt x="206890" y="813882"/>
                </a:cubicBezTo>
                <a:lnTo>
                  <a:pt x="0" y="791487"/>
                </a:lnTo>
                <a:close/>
                <a:moveTo>
                  <a:pt x="9155359" y="337384"/>
                </a:moveTo>
                <a:lnTo>
                  <a:pt x="9155359" y="508809"/>
                </a:lnTo>
                <a:lnTo>
                  <a:pt x="7983195" y="1238557"/>
                </a:lnTo>
                <a:cubicBezTo>
                  <a:pt x="7595611" y="1471658"/>
                  <a:pt x="7113571" y="1598556"/>
                  <a:pt x="6686100" y="1350808"/>
                </a:cubicBezTo>
                <a:cubicBezTo>
                  <a:pt x="7023567" y="1458336"/>
                  <a:pt x="7467901" y="1455880"/>
                  <a:pt x="7924457" y="1139061"/>
                </a:cubicBezTo>
                <a:cubicBezTo>
                  <a:pt x="8036457" y="1061215"/>
                  <a:pt x="8837502" y="542863"/>
                  <a:pt x="9133957" y="351217"/>
                </a:cubicBezTo>
                <a:close/>
                <a:moveTo>
                  <a:pt x="9155359" y="0"/>
                </a:moveTo>
                <a:lnTo>
                  <a:pt x="9155359" y="170058"/>
                </a:lnTo>
                <a:lnTo>
                  <a:pt x="9141500" y="179667"/>
                </a:lnTo>
                <a:cubicBezTo>
                  <a:pt x="8781210" y="429322"/>
                  <a:pt x="7808517" y="1101366"/>
                  <a:pt x="7681351" y="1168541"/>
                </a:cubicBezTo>
                <a:cubicBezTo>
                  <a:pt x="7524840" y="1251218"/>
                  <a:pt x="7059473" y="1527690"/>
                  <a:pt x="6485913" y="1214084"/>
                </a:cubicBezTo>
                <a:cubicBezTo>
                  <a:pt x="6878708" y="1376793"/>
                  <a:pt x="7309779" y="1286840"/>
                  <a:pt x="7643740" y="1057139"/>
                </a:cubicBezTo>
                <a:lnTo>
                  <a:pt x="8830271" y="227534"/>
                </a:lnTo>
                <a:close/>
              </a:path>
            </a:pathLst>
          </a:custGeom>
          <a:solidFill>
            <a:schemeClr val="bg1"/>
          </a:solidFill>
          <a:ln w="9181" cap="flat">
            <a:noFill/>
            <a:prstDash val="solid"/>
            <a:miter/>
          </a:ln>
        </p:spPr>
        <p:txBody>
          <a:bodyPr wrap="square" rtlCol="0" anchor="ctr">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13" b="0" i="0" u="none" strike="noStrike" kern="1200" cap="none" spc="0" normalizeH="0" baseline="0" noProof="0">
                <a:ln>
                  <a:noFill/>
                </a:ln>
                <a:solidFill>
                  <a:srgbClr val="002477"/>
                </a:solidFill>
                <a:effectLst/>
                <a:uLnTx/>
                <a:uFillTx/>
                <a:latin typeface="Arial"/>
                <a:ea typeface="+mn-ea"/>
                <a:cs typeface="+mn-cs"/>
              </a:rPr>
              <a:t>  </a:t>
            </a:r>
          </a:p>
        </p:txBody>
      </p:sp>
      <p:pic>
        <p:nvPicPr>
          <p:cNvPr id="17" name="Picture 16">
            <a:extLst>
              <a:ext uri="{FF2B5EF4-FFF2-40B4-BE49-F238E27FC236}">
                <a16:creationId xmlns:a16="http://schemas.microsoft.com/office/drawing/2014/main" id="{33CFAC07-DF78-644E-913E-5AFAFBB54D83}"/>
              </a:ext>
            </a:extLst>
          </p:cNvPr>
          <p:cNvPicPr>
            <a:picLocks noChangeAspect="1"/>
          </p:cNvPicPr>
          <p:nvPr/>
        </p:nvPicPr>
        <p:blipFill>
          <a:blip r:embed="rId3"/>
          <a:stretch>
            <a:fillRect/>
          </a:stretch>
        </p:blipFill>
        <p:spPr>
          <a:xfrm>
            <a:off x="609601" y="5701825"/>
            <a:ext cx="1526415" cy="543895"/>
          </a:xfrm>
          <a:prstGeom prst="rect">
            <a:avLst/>
          </a:prstGeom>
        </p:spPr>
      </p:pic>
    </p:spTree>
    <p:extLst>
      <p:ext uri="{BB962C8B-B14F-4D97-AF65-F5344CB8AC3E}">
        <p14:creationId xmlns:p14="http://schemas.microsoft.com/office/powerpoint/2010/main" val="4059376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1EB6A7C-20D0-476E-0834-5DBDAFDA8918}"/>
              </a:ext>
            </a:extLst>
          </p:cNvPr>
          <p:cNvSpPr>
            <a:spLocks noGrp="1"/>
          </p:cNvSpPr>
          <p:nvPr>
            <p:ph type="title"/>
          </p:nvPr>
        </p:nvSpPr>
        <p:spPr/>
        <p:txBody>
          <a:bodyPr/>
          <a:lstStyle/>
          <a:p>
            <a:r>
              <a:rPr lang="en-US" dirty="0"/>
              <a:t>New Regulations – Effective June 18, 2023 </a:t>
            </a:r>
          </a:p>
        </p:txBody>
      </p:sp>
      <p:sp>
        <p:nvSpPr>
          <p:cNvPr id="6" name="Slide Number Placeholder 5">
            <a:extLst>
              <a:ext uri="{FF2B5EF4-FFF2-40B4-BE49-F238E27FC236}">
                <a16:creationId xmlns:a16="http://schemas.microsoft.com/office/drawing/2014/main" id="{920E9830-EC2F-AA90-5A7F-56A2F885C27A}"/>
              </a:ext>
            </a:extLst>
          </p:cNvPr>
          <p:cNvSpPr>
            <a:spLocks noGrp="1"/>
          </p:cNvSpPr>
          <p:nvPr>
            <p:ph type="sldNum" sz="quarter" idx="12"/>
          </p:nvPr>
        </p:nvSpPr>
        <p:spPr/>
        <p:txBody>
          <a:bodyPr/>
          <a:lstStyle/>
          <a:p>
            <a:fld id="{66DE20E4-D496-034F-914D-F7F15B93E95B}" type="slidenum">
              <a:rPr lang="en-US" smtClean="0"/>
              <a:pPr/>
              <a:t>30</a:t>
            </a:fld>
            <a:endParaRPr lang="en-US"/>
          </a:p>
        </p:txBody>
      </p:sp>
      <p:sp>
        <p:nvSpPr>
          <p:cNvPr id="10" name="Text Placeholder 9">
            <a:extLst>
              <a:ext uri="{FF2B5EF4-FFF2-40B4-BE49-F238E27FC236}">
                <a16:creationId xmlns:a16="http://schemas.microsoft.com/office/drawing/2014/main" id="{DC272816-9B33-62DB-2130-450CE551D95B}"/>
              </a:ext>
            </a:extLst>
          </p:cNvPr>
          <p:cNvSpPr>
            <a:spLocks noGrp="1"/>
          </p:cNvSpPr>
          <p:nvPr>
            <p:ph type="body" sz="quarter" idx="13"/>
          </p:nvPr>
        </p:nvSpPr>
        <p:spPr/>
        <p:txBody>
          <a:bodyPr/>
          <a:lstStyle/>
          <a:p>
            <a:pPr marL="266694" lvl="2" indent="0">
              <a:buNone/>
            </a:pPr>
            <a:r>
              <a:rPr lang="en-US" sz="4000" b="1" dirty="0"/>
              <a:t>Receipt of Consumer Consent </a:t>
            </a:r>
            <a:r>
              <a:rPr lang="en-US" sz="3200" i="1" dirty="0"/>
              <a:t>(permission to work together)</a:t>
            </a:r>
          </a:p>
          <a:p>
            <a:pPr marL="266694" lvl="2" indent="0">
              <a:buNone/>
            </a:pPr>
            <a:r>
              <a:rPr lang="en-US" sz="1800" dirty="0"/>
              <a:t>Documentation must include: </a:t>
            </a:r>
          </a:p>
          <a:p>
            <a:pPr marL="552444" lvl="2" indent="-285750"/>
            <a:r>
              <a:rPr lang="en-US" sz="1800" dirty="0"/>
              <a:t>A description of the scope, purpose, and duration of the consent provided by the consumer of their authorized representative; </a:t>
            </a:r>
          </a:p>
          <a:p>
            <a:pPr marL="552444" lvl="2" indent="-285750"/>
            <a:r>
              <a:rPr lang="en-US" sz="1800" dirty="0"/>
              <a:t>The date the consent was given; </a:t>
            </a:r>
          </a:p>
          <a:p>
            <a:pPr marL="552444" lvl="2" indent="-285750"/>
            <a:r>
              <a:rPr lang="en-US" sz="1800" dirty="0"/>
              <a:t>The name of the consumer or their authorized representative; </a:t>
            </a:r>
          </a:p>
          <a:p>
            <a:pPr marL="552444" lvl="2" indent="-285750"/>
            <a:r>
              <a:rPr lang="en-US" sz="1800" dirty="0"/>
              <a:t>The name of the agent being granted consent</a:t>
            </a:r>
          </a:p>
          <a:p>
            <a:pPr marL="552444" lvl="2" indent="-285750"/>
            <a:r>
              <a:rPr lang="en-US" sz="1800" dirty="0"/>
              <a:t>The process through which the consumer or authorized representative may rescind the consent. </a:t>
            </a:r>
          </a:p>
          <a:p>
            <a:pPr marL="552444" lvl="2" indent="-285750"/>
            <a:endParaRPr lang="en-US" sz="1800" dirty="0"/>
          </a:p>
          <a:p>
            <a:pPr marL="266694" lvl="2" indent="0">
              <a:buNone/>
            </a:pPr>
            <a:r>
              <a:rPr lang="en-US" sz="1800" dirty="0"/>
              <a:t>Documentation must be maintained at least 10 years and made available upon request in response to monitoring, audit, and enforcement activities </a:t>
            </a:r>
            <a:endParaRPr lang="en-US" sz="1800" i="1" dirty="0"/>
          </a:p>
          <a:p>
            <a:pPr marL="266694" lvl="2" indent="0">
              <a:buNone/>
            </a:pPr>
            <a:endParaRPr lang="en-US" dirty="0"/>
          </a:p>
          <a:p>
            <a:pPr marL="266694" lvl="2" indent="0">
              <a:buNone/>
            </a:pPr>
            <a:endParaRPr lang="en-US" dirty="0"/>
          </a:p>
          <a:p>
            <a:pPr marL="723894" lvl="2" indent="-457200">
              <a:buFont typeface="+mj-lt"/>
              <a:buAutoNum type="arabicPeriod"/>
            </a:pPr>
            <a:endParaRPr lang="en-US" dirty="0"/>
          </a:p>
        </p:txBody>
      </p:sp>
    </p:spTree>
    <p:extLst>
      <p:ext uri="{BB962C8B-B14F-4D97-AF65-F5344CB8AC3E}">
        <p14:creationId xmlns:p14="http://schemas.microsoft.com/office/powerpoint/2010/main" val="213739708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D4050-25A9-1112-0986-AA6C3BA4E51C}"/>
              </a:ext>
            </a:extLst>
          </p:cNvPr>
          <p:cNvSpPr>
            <a:spLocks noGrp="1"/>
          </p:cNvSpPr>
          <p:nvPr>
            <p:ph type="title"/>
          </p:nvPr>
        </p:nvSpPr>
        <p:spPr/>
        <p:txBody>
          <a:bodyPr/>
          <a:lstStyle/>
          <a:p>
            <a:r>
              <a:rPr lang="en-US" dirty="0"/>
              <a:t>New Regulations - continued</a:t>
            </a:r>
          </a:p>
        </p:txBody>
      </p:sp>
      <p:sp>
        <p:nvSpPr>
          <p:cNvPr id="3" name="Slide Number Placeholder 2">
            <a:extLst>
              <a:ext uri="{FF2B5EF4-FFF2-40B4-BE49-F238E27FC236}">
                <a16:creationId xmlns:a16="http://schemas.microsoft.com/office/drawing/2014/main" id="{B1DDE742-97EA-0DB9-FC6A-536BC7B8A9A1}"/>
              </a:ext>
            </a:extLst>
          </p:cNvPr>
          <p:cNvSpPr>
            <a:spLocks noGrp="1"/>
          </p:cNvSpPr>
          <p:nvPr>
            <p:ph type="sldNum" sz="quarter" idx="12"/>
          </p:nvPr>
        </p:nvSpPr>
        <p:spPr/>
        <p:txBody>
          <a:bodyPr/>
          <a:lstStyle/>
          <a:p>
            <a:fld id="{90F9BDA0-AF0E-4BA8-B742-3B9C92A3E6FE}" type="slidenum">
              <a:rPr lang="en-US" smtClean="0"/>
              <a:t>31</a:t>
            </a:fld>
            <a:endParaRPr lang="en-US"/>
          </a:p>
        </p:txBody>
      </p:sp>
      <p:sp>
        <p:nvSpPr>
          <p:cNvPr id="4" name="Text Placeholder 3">
            <a:extLst>
              <a:ext uri="{FF2B5EF4-FFF2-40B4-BE49-F238E27FC236}">
                <a16:creationId xmlns:a16="http://schemas.microsoft.com/office/drawing/2014/main" id="{3D207688-D5B6-669E-89AA-ACA992BB1B4B}"/>
              </a:ext>
            </a:extLst>
          </p:cNvPr>
          <p:cNvSpPr>
            <a:spLocks noGrp="1"/>
          </p:cNvSpPr>
          <p:nvPr>
            <p:ph type="body" sz="quarter" idx="13"/>
          </p:nvPr>
        </p:nvSpPr>
        <p:spPr/>
        <p:txBody>
          <a:bodyPr/>
          <a:lstStyle/>
          <a:p>
            <a:pPr marL="266694" lvl="2" indent="0">
              <a:buNone/>
            </a:pPr>
            <a:r>
              <a:rPr lang="en-US" sz="4000" b="1" dirty="0"/>
              <a:t>Eligibility Application Confirmation </a:t>
            </a:r>
            <a:r>
              <a:rPr lang="en-US" sz="3200" i="1" dirty="0"/>
              <a:t>(confirm eligibility application is accurate)</a:t>
            </a:r>
          </a:p>
          <a:p>
            <a:pPr marL="266694" lvl="2" indent="0">
              <a:buNone/>
            </a:pPr>
            <a:r>
              <a:rPr lang="en-US" sz="1800" dirty="0"/>
              <a:t>Documentation must include:</a:t>
            </a:r>
          </a:p>
          <a:p>
            <a:pPr marL="552444" lvl="2" indent="-285750"/>
            <a:r>
              <a:rPr lang="en-US" sz="1800" dirty="0"/>
              <a:t>The date the information was reviewed</a:t>
            </a:r>
          </a:p>
          <a:p>
            <a:pPr marL="552444" lvl="2" indent="-285750"/>
            <a:r>
              <a:rPr lang="en-US" sz="1800" dirty="0"/>
              <a:t>The name of the consumer or their authorized representative</a:t>
            </a:r>
          </a:p>
          <a:p>
            <a:pPr marL="552444" lvl="2" indent="-285750"/>
            <a:r>
              <a:rPr lang="en-US" sz="1800" dirty="0"/>
              <a:t>An explanation of the attestations at the end of the eligibility application</a:t>
            </a:r>
          </a:p>
          <a:p>
            <a:pPr marL="552444" lvl="2" indent="-285750"/>
            <a:r>
              <a:rPr lang="en-US" sz="1800" dirty="0"/>
              <a:t>The name of the agent, broker, or web-broker providing the assistance</a:t>
            </a:r>
          </a:p>
          <a:p>
            <a:pPr marL="552444" lvl="2" indent="-285750"/>
            <a:r>
              <a:rPr lang="en-US" sz="1800" dirty="0"/>
              <a:t>The process through which a consumer can rescind consent</a:t>
            </a:r>
          </a:p>
          <a:p>
            <a:pPr marL="552444" lvl="2" indent="-285750"/>
            <a:endParaRPr lang="en-US" sz="1800" dirty="0"/>
          </a:p>
          <a:p>
            <a:pPr marL="266694" lvl="2" indent="0">
              <a:buNone/>
            </a:pPr>
            <a:r>
              <a:rPr lang="en-US" sz="2000" dirty="0"/>
              <a:t>Documentation must be maintained at least 10 years and made available upon request in response to monitoring, audit, and enforcement activities </a:t>
            </a:r>
            <a:endParaRPr lang="en-US" sz="3200" i="1" dirty="0"/>
          </a:p>
          <a:p>
            <a:endParaRPr lang="en-US" dirty="0"/>
          </a:p>
        </p:txBody>
      </p:sp>
    </p:spTree>
    <p:extLst>
      <p:ext uri="{BB962C8B-B14F-4D97-AF65-F5344CB8AC3E}">
        <p14:creationId xmlns:p14="http://schemas.microsoft.com/office/powerpoint/2010/main" val="283407060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17AA17B-0618-3A6C-6571-31411B7308BD}"/>
              </a:ext>
            </a:extLst>
          </p:cNvPr>
          <p:cNvSpPr>
            <a:spLocks noGrp="1"/>
          </p:cNvSpPr>
          <p:nvPr>
            <p:ph type="sldNum" sz="quarter" idx="12"/>
          </p:nvPr>
        </p:nvSpPr>
        <p:spPr/>
        <p:txBody>
          <a:bodyPr/>
          <a:lstStyle/>
          <a:p>
            <a:fld id="{90F9BDA0-AF0E-4BA8-B742-3B9C92A3E6FE}" type="slidenum">
              <a:rPr lang="en-US" smtClean="0"/>
              <a:t>32</a:t>
            </a:fld>
            <a:endParaRPr lang="en-US"/>
          </a:p>
        </p:txBody>
      </p:sp>
      <p:sp>
        <p:nvSpPr>
          <p:cNvPr id="5" name="Text Placeholder 4">
            <a:extLst>
              <a:ext uri="{FF2B5EF4-FFF2-40B4-BE49-F238E27FC236}">
                <a16:creationId xmlns:a16="http://schemas.microsoft.com/office/drawing/2014/main" id="{3E4F6625-EDF3-B201-FF68-1670CB8CF230}"/>
              </a:ext>
            </a:extLst>
          </p:cNvPr>
          <p:cNvSpPr>
            <a:spLocks noGrp="1"/>
          </p:cNvSpPr>
          <p:nvPr>
            <p:ph type="body" sz="quarter" idx="13"/>
          </p:nvPr>
        </p:nvSpPr>
        <p:spPr/>
        <p:txBody>
          <a:bodyPr/>
          <a:lstStyle/>
          <a:p>
            <a:endParaRPr lang="en-US" dirty="0"/>
          </a:p>
        </p:txBody>
      </p:sp>
      <p:sp>
        <p:nvSpPr>
          <p:cNvPr id="6" name="Text Placeholder 5">
            <a:extLst>
              <a:ext uri="{FF2B5EF4-FFF2-40B4-BE49-F238E27FC236}">
                <a16:creationId xmlns:a16="http://schemas.microsoft.com/office/drawing/2014/main" id="{97B2469E-6B1C-5123-8BB8-97F4771401D8}"/>
              </a:ext>
            </a:extLst>
          </p:cNvPr>
          <p:cNvSpPr>
            <a:spLocks noGrp="1"/>
          </p:cNvSpPr>
          <p:nvPr>
            <p:ph type="body" sz="quarter" idx="14"/>
          </p:nvPr>
        </p:nvSpPr>
        <p:spPr/>
        <p:txBody>
          <a:bodyPr/>
          <a:lstStyle/>
          <a:p>
            <a:endParaRPr lang="en-US" dirty="0"/>
          </a:p>
        </p:txBody>
      </p:sp>
      <p:sp>
        <p:nvSpPr>
          <p:cNvPr id="11" name="Title 10">
            <a:extLst>
              <a:ext uri="{FF2B5EF4-FFF2-40B4-BE49-F238E27FC236}">
                <a16:creationId xmlns:a16="http://schemas.microsoft.com/office/drawing/2014/main" id="{A0CB5435-0183-A461-20ED-D34D82989C05}"/>
              </a:ext>
            </a:extLst>
          </p:cNvPr>
          <p:cNvSpPr>
            <a:spLocks noGrp="1"/>
          </p:cNvSpPr>
          <p:nvPr>
            <p:ph type="title"/>
          </p:nvPr>
        </p:nvSpPr>
        <p:spPr/>
        <p:txBody>
          <a:bodyPr/>
          <a:lstStyle/>
          <a:p>
            <a:br>
              <a:rPr lang="en-US" b="0" i="0" dirty="0">
                <a:solidFill>
                  <a:srgbClr val="00247C"/>
                </a:solidFill>
                <a:effectLst/>
                <a:latin typeface="UHCSerifHeadline"/>
              </a:rPr>
            </a:br>
            <a:endParaRPr lang="en-US" dirty="0"/>
          </a:p>
        </p:txBody>
      </p:sp>
      <p:pic>
        <p:nvPicPr>
          <p:cNvPr id="18" name="Picture Placeholder 17">
            <a:extLst>
              <a:ext uri="{FF2B5EF4-FFF2-40B4-BE49-F238E27FC236}">
                <a16:creationId xmlns:a16="http://schemas.microsoft.com/office/drawing/2014/main" id="{18FF0939-7EF5-F0D2-FE57-09EE0D96786F}"/>
              </a:ext>
            </a:extLst>
          </p:cNvPr>
          <p:cNvPicPr>
            <a:picLocks noGrp="1" noChangeAspect="1"/>
          </p:cNvPicPr>
          <p:nvPr>
            <p:ph type="pic" sz="quarter" idx="4294967295"/>
          </p:nvPr>
        </p:nvPicPr>
        <p:blipFill rotWithShape="1">
          <a:blip r:embed="rId3"/>
          <a:srcRect t="3702" b="3702"/>
          <a:stretch/>
        </p:blipFill>
        <p:spPr>
          <a:xfrm>
            <a:off x="200344" y="67723"/>
            <a:ext cx="5773737" cy="6623050"/>
          </a:xfrm>
          <a:ln w="12700">
            <a:solidFill>
              <a:schemeClr val="accent1"/>
            </a:solidFill>
          </a:ln>
        </p:spPr>
      </p:pic>
      <p:pic>
        <p:nvPicPr>
          <p:cNvPr id="10" name="Picture 9">
            <a:extLst>
              <a:ext uri="{FF2B5EF4-FFF2-40B4-BE49-F238E27FC236}">
                <a16:creationId xmlns:a16="http://schemas.microsoft.com/office/drawing/2014/main" id="{A7D49376-976B-1717-E6C0-F9086DC729E5}"/>
              </a:ext>
            </a:extLst>
          </p:cNvPr>
          <p:cNvPicPr>
            <a:picLocks noChangeAspect="1"/>
          </p:cNvPicPr>
          <p:nvPr/>
        </p:nvPicPr>
        <p:blipFill>
          <a:blip r:embed="rId4"/>
          <a:stretch>
            <a:fillRect/>
          </a:stretch>
        </p:blipFill>
        <p:spPr>
          <a:xfrm>
            <a:off x="6058497" y="67723"/>
            <a:ext cx="6173698" cy="6623050"/>
          </a:xfrm>
          <a:prstGeom prst="rect">
            <a:avLst/>
          </a:prstGeom>
          <a:ln w="12700">
            <a:solidFill>
              <a:schemeClr val="tx1"/>
            </a:solidFill>
          </a:ln>
        </p:spPr>
      </p:pic>
    </p:spTree>
    <p:extLst>
      <p:ext uri="{BB962C8B-B14F-4D97-AF65-F5344CB8AC3E}">
        <p14:creationId xmlns:p14="http://schemas.microsoft.com/office/powerpoint/2010/main" val="3425583599"/>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0C5BCEEF-2EC8-4D61-A1FB-7B8215472A2B}"/>
              </a:ext>
            </a:extLst>
          </p:cNvPr>
          <p:cNvGraphicFramePr>
            <a:graphicFrameLocks noChangeAspect="1"/>
          </p:cNvGraphicFramePr>
          <p:nvPr>
            <p:custDataLst>
              <p:tags r:id="rId1"/>
            </p:custDataLst>
          </p:nvPr>
        </p:nvGraphicFramePr>
        <p:xfrm>
          <a:off x="1525192" y="858442"/>
          <a:ext cx="1191" cy="1191"/>
        </p:xfrm>
        <a:graphic>
          <a:graphicData uri="http://schemas.openxmlformats.org/presentationml/2006/ole">
            <mc:AlternateContent xmlns:mc="http://schemas.openxmlformats.org/markup-compatibility/2006">
              <mc:Choice xmlns:v="urn:schemas-microsoft-com:vml" Requires="v">
                <p:oleObj name="think-cell Slide" r:id="rId5" imgW="396" imgH="396" progId="TCLayout.ActiveDocument.1">
                  <p:embed/>
                </p:oleObj>
              </mc:Choice>
              <mc:Fallback>
                <p:oleObj name="think-cell Slide" r:id="rId5" imgW="396" imgH="396" progId="TCLayout.ActiveDocument.1">
                  <p:embed/>
                  <p:pic>
                    <p:nvPicPr>
                      <p:cNvPr id="3" name="Object 2" hidden="1">
                        <a:extLst>
                          <a:ext uri="{FF2B5EF4-FFF2-40B4-BE49-F238E27FC236}">
                            <a16:creationId xmlns:a16="http://schemas.microsoft.com/office/drawing/2014/main" id="{0C5BCEEF-2EC8-4D61-A1FB-7B8215472A2B}"/>
                          </a:ext>
                        </a:extLst>
                      </p:cNvPr>
                      <p:cNvPicPr/>
                      <p:nvPr/>
                    </p:nvPicPr>
                    <p:blipFill>
                      <a:blip r:embed="rId6"/>
                      <a:stretch>
                        <a:fillRect/>
                      </a:stretch>
                    </p:blipFill>
                    <p:spPr>
                      <a:xfrm>
                        <a:off x="1525192" y="858442"/>
                        <a:ext cx="1191" cy="1191"/>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BB4DA17-F0A1-462C-B274-AC00AAD13766}"/>
              </a:ext>
            </a:extLst>
          </p:cNvPr>
          <p:cNvSpPr/>
          <p:nvPr>
            <p:custDataLst>
              <p:tags r:id="rId2"/>
            </p:custDataLst>
          </p:nvPr>
        </p:nvSpPr>
        <p:spPr>
          <a:xfrm>
            <a:off x="1524001" y="857251"/>
            <a:ext cx="119063" cy="1190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FFFFFF"/>
              </a:solidFill>
              <a:effectLst/>
              <a:uLnTx/>
              <a:uFillTx/>
              <a:latin typeface="Georgia" panose="02040502050405020303" pitchFamily="18" charset="0"/>
              <a:ea typeface="+mn-ea"/>
              <a:cs typeface="+mn-cs"/>
              <a:sym typeface="Georgia" panose="02040502050405020303" pitchFamily="18" charset="0"/>
            </a:endParaRPr>
          </a:p>
        </p:txBody>
      </p:sp>
      <p:sp>
        <p:nvSpPr>
          <p:cNvPr id="9" name="Title 3">
            <a:extLst>
              <a:ext uri="{FF2B5EF4-FFF2-40B4-BE49-F238E27FC236}">
                <a16:creationId xmlns:a16="http://schemas.microsoft.com/office/drawing/2014/main" id="{CD3463FC-7C28-4266-8C43-011476C018A6}"/>
              </a:ext>
            </a:extLst>
          </p:cNvPr>
          <p:cNvSpPr>
            <a:spLocks noGrp="1"/>
          </p:cNvSpPr>
          <p:nvPr>
            <p:ph type="ctrTitle"/>
          </p:nvPr>
        </p:nvSpPr>
        <p:spPr>
          <a:xfrm>
            <a:off x="1695346" y="5258265"/>
            <a:ext cx="8303340" cy="1052021"/>
          </a:xfrm>
        </p:spPr>
        <p:txBody>
          <a:bodyPr/>
          <a:lstStyle/>
          <a:p>
            <a:pPr algn="ctr" fontAlgn="ctr"/>
            <a:br>
              <a:rPr lang="en-US" sz="4000" dirty="0"/>
            </a:br>
            <a:endParaRPr lang="en-US" sz="1600" b="0" dirty="0">
              <a:latin typeface="Arial" panose="020B0604020202020204" pitchFamily="34" charset="0"/>
              <a:ea typeface="+mn-ea"/>
              <a:cs typeface="+mn-cs"/>
            </a:endParaRPr>
          </a:p>
        </p:txBody>
      </p:sp>
      <p:sp>
        <p:nvSpPr>
          <p:cNvPr id="12" name="Title 3">
            <a:extLst>
              <a:ext uri="{FF2B5EF4-FFF2-40B4-BE49-F238E27FC236}">
                <a16:creationId xmlns:a16="http://schemas.microsoft.com/office/drawing/2014/main" id="{B7C075A6-2408-4AE7-808A-B8A6D590504A}"/>
              </a:ext>
            </a:extLst>
          </p:cNvPr>
          <p:cNvSpPr txBox="1">
            <a:spLocks/>
          </p:cNvSpPr>
          <p:nvPr/>
        </p:nvSpPr>
        <p:spPr>
          <a:xfrm>
            <a:off x="2534881" y="4204391"/>
            <a:ext cx="3140688" cy="1052021"/>
          </a:xfrm>
          <a:prstGeom prst="rect">
            <a:avLst/>
          </a:prstGeom>
        </p:spPr>
        <p:txBody>
          <a:bodyPr vert="horz" lIns="91440" tIns="45720" rIns="91440" bIns="45720" rtlCol="0" anchor="ctr" anchorCtr="0">
            <a:noAutofit/>
          </a:bodyPr>
          <a:lstStyle>
            <a:lvl1pPr algn="l" defTabSz="914377" rtl="0" eaLnBrk="1" latinLnBrk="0" hangingPunct="1">
              <a:lnSpc>
                <a:spcPct val="100000"/>
              </a:lnSpc>
              <a:spcBef>
                <a:spcPct val="0"/>
              </a:spcBef>
              <a:buNone/>
              <a:defRPr sz="5067" b="1" i="0" kern="1200" spc="0" baseline="0">
                <a:solidFill>
                  <a:schemeClr val="bg1"/>
                </a:solidFill>
                <a:latin typeface="+mj-lt"/>
                <a:ea typeface="+mj-ea"/>
                <a:cs typeface="+mj-cs"/>
              </a:defRPr>
            </a:lvl1pPr>
          </a:lstStyle>
          <a:p>
            <a:pPr marL="0" marR="0" lvl="0" indent="0" algn="ctr" defTabSz="914377" rtl="0" eaLnBrk="1" fontAlgn="ctr"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j-ea"/>
              <a:cs typeface="+mj-cs"/>
            </a:endParaRPr>
          </a:p>
        </p:txBody>
      </p:sp>
      <p:sp>
        <p:nvSpPr>
          <p:cNvPr id="18" name="Oval 17">
            <a:extLst>
              <a:ext uri="{FF2B5EF4-FFF2-40B4-BE49-F238E27FC236}">
                <a16:creationId xmlns:a16="http://schemas.microsoft.com/office/drawing/2014/main" id="{29C7EB45-7666-452C-B0B8-99526FC326DF}"/>
              </a:ext>
            </a:extLst>
          </p:cNvPr>
          <p:cNvSpPr/>
          <p:nvPr/>
        </p:nvSpPr>
        <p:spPr>
          <a:xfrm>
            <a:off x="4675063" y="1883457"/>
            <a:ext cx="2001012" cy="188196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19" name="Picture 18">
            <a:extLst>
              <a:ext uri="{FF2B5EF4-FFF2-40B4-BE49-F238E27FC236}">
                <a16:creationId xmlns:a16="http://schemas.microsoft.com/office/drawing/2014/main" id="{EBA6D394-8CB7-4104-B869-040C9D321558}"/>
              </a:ext>
            </a:extLst>
          </p:cNvPr>
          <p:cNvPicPr>
            <a:picLocks noChangeAspect="1"/>
          </p:cNvPicPr>
          <p:nvPr/>
        </p:nvPicPr>
        <p:blipFill>
          <a:blip r:embed="rId7"/>
          <a:srcRect t="13106" b="13106"/>
          <a:stretch/>
        </p:blipFill>
        <p:spPr>
          <a:xfrm>
            <a:off x="4829825" y="1965679"/>
            <a:ext cx="1691488" cy="1686851"/>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0" name="Title 3">
            <a:extLst>
              <a:ext uri="{FF2B5EF4-FFF2-40B4-BE49-F238E27FC236}">
                <a16:creationId xmlns:a16="http://schemas.microsoft.com/office/drawing/2014/main" id="{5EF722D5-F66A-4F09-8BF7-BA63D72D4934}"/>
              </a:ext>
            </a:extLst>
          </p:cNvPr>
          <p:cNvSpPr txBox="1">
            <a:spLocks/>
          </p:cNvSpPr>
          <p:nvPr/>
        </p:nvSpPr>
        <p:spPr>
          <a:xfrm>
            <a:off x="256230" y="4154543"/>
            <a:ext cx="2436815" cy="1151716"/>
          </a:xfrm>
          <a:prstGeom prst="rect">
            <a:avLst/>
          </a:prstGeom>
        </p:spPr>
        <p:txBody>
          <a:bodyPr vert="horz" lIns="91440" tIns="45720" rIns="91440" bIns="45720" rtlCol="0" anchor="ctr" anchorCtr="0">
            <a:noAutofit/>
          </a:bodyPr>
          <a:lstStyle>
            <a:lvl1pPr algn="l" defTabSz="914377" rtl="0" eaLnBrk="1" latinLnBrk="0" hangingPunct="1">
              <a:lnSpc>
                <a:spcPct val="100000"/>
              </a:lnSpc>
              <a:spcBef>
                <a:spcPct val="0"/>
              </a:spcBef>
              <a:buNone/>
              <a:defRPr sz="5067" b="1" i="0" kern="1200" spc="0" baseline="0">
                <a:solidFill>
                  <a:schemeClr val="bg1"/>
                </a:solidFill>
                <a:latin typeface="+mj-lt"/>
                <a:ea typeface="+mj-ea"/>
                <a:cs typeface="+mj-cs"/>
              </a:defRPr>
            </a:lvl1pPr>
          </a:lstStyle>
          <a:p>
            <a:pPr marL="0" marR="0" lvl="0" indent="0" algn="ctr" defTabSz="914377" rtl="0" eaLnBrk="1" fontAlgn="ctr"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j-ea"/>
              <a:cs typeface="+mj-cs"/>
            </a:endParaRPr>
          </a:p>
        </p:txBody>
      </p:sp>
      <p:sp>
        <p:nvSpPr>
          <p:cNvPr id="21" name="Title 3">
            <a:extLst>
              <a:ext uri="{FF2B5EF4-FFF2-40B4-BE49-F238E27FC236}">
                <a16:creationId xmlns:a16="http://schemas.microsoft.com/office/drawing/2014/main" id="{5F62D5A8-F102-493A-A96E-B324D1E72C92}"/>
              </a:ext>
            </a:extLst>
          </p:cNvPr>
          <p:cNvSpPr txBox="1">
            <a:spLocks/>
          </p:cNvSpPr>
          <p:nvPr/>
        </p:nvSpPr>
        <p:spPr>
          <a:xfrm>
            <a:off x="6069957" y="4166855"/>
            <a:ext cx="2221176" cy="1052021"/>
          </a:xfrm>
          <a:prstGeom prst="rect">
            <a:avLst/>
          </a:prstGeom>
        </p:spPr>
        <p:txBody>
          <a:bodyPr vert="horz" lIns="91440" tIns="45720" rIns="91440" bIns="45720" rtlCol="0" anchor="ctr" anchorCtr="0">
            <a:noAutofit/>
          </a:bodyPr>
          <a:lstStyle>
            <a:lvl1pPr algn="l" defTabSz="914377" rtl="0" eaLnBrk="1" latinLnBrk="0" hangingPunct="1">
              <a:lnSpc>
                <a:spcPct val="100000"/>
              </a:lnSpc>
              <a:spcBef>
                <a:spcPct val="0"/>
              </a:spcBef>
              <a:buNone/>
              <a:defRPr sz="5067" b="1" i="0" kern="1200" spc="0" baseline="0">
                <a:solidFill>
                  <a:schemeClr val="bg1"/>
                </a:solidFill>
                <a:latin typeface="+mj-lt"/>
                <a:ea typeface="+mj-ea"/>
                <a:cs typeface="+mj-cs"/>
              </a:defRPr>
            </a:lvl1pPr>
          </a:lstStyle>
          <a:p>
            <a:pPr marL="0" marR="0" lvl="0" indent="0" algn="ctr" defTabSz="914377" rtl="0" eaLnBrk="1" fontAlgn="ctr"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j-ea"/>
              <a:cs typeface="+mj-cs"/>
            </a:endParaRPr>
          </a:p>
        </p:txBody>
      </p:sp>
      <p:sp>
        <p:nvSpPr>
          <p:cNvPr id="24" name="Title 3">
            <a:extLst>
              <a:ext uri="{FF2B5EF4-FFF2-40B4-BE49-F238E27FC236}">
                <a16:creationId xmlns:a16="http://schemas.microsoft.com/office/drawing/2014/main" id="{71E25D19-F268-4A95-AACD-60D537FB6819}"/>
              </a:ext>
            </a:extLst>
          </p:cNvPr>
          <p:cNvSpPr txBox="1">
            <a:spLocks/>
          </p:cNvSpPr>
          <p:nvPr/>
        </p:nvSpPr>
        <p:spPr>
          <a:xfrm>
            <a:off x="8568981" y="3981398"/>
            <a:ext cx="3350760" cy="1422934"/>
          </a:xfrm>
          <a:prstGeom prst="rect">
            <a:avLst/>
          </a:prstGeom>
        </p:spPr>
        <p:txBody>
          <a:bodyPr vert="horz" lIns="91440" tIns="45720" rIns="91440" bIns="45720" rtlCol="0" anchor="ctr" anchorCtr="0">
            <a:noAutofit/>
          </a:bodyPr>
          <a:lstStyle>
            <a:lvl1pPr algn="l" defTabSz="914377" rtl="0" eaLnBrk="1" latinLnBrk="0" hangingPunct="1">
              <a:lnSpc>
                <a:spcPct val="100000"/>
              </a:lnSpc>
              <a:spcBef>
                <a:spcPct val="0"/>
              </a:spcBef>
              <a:buNone/>
              <a:defRPr sz="5067" b="1" i="0" kern="1200" spc="0" baseline="0">
                <a:solidFill>
                  <a:schemeClr val="bg1"/>
                </a:solidFill>
                <a:latin typeface="+mj-lt"/>
                <a:ea typeface="+mj-ea"/>
                <a:cs typeface="+mj-cs"/>
              </a:defRPr>
            </a:lvl1pPr>
          </a:lstStyle>
          <a:p>
            <a:pPr marL="0" marR="0" lvl="0" indent="0" algn="ctr" defTabSz="914377" rtl="0" eaLnBrk="1" fontAlgn="ctr" latinLnBrk="0" hangingPunct="1">
              <a:lnSpc>
                <a:spcPct val="100000"/>
              </a:lnSpc>
              <a:spcBef>
                <a:spcPct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j-ea"/>
              <a:cs typeface="Arial"/>
            </a:endParaRPr>
          </a:p>
        </p:txBody>
      </p:sp>
      <p:sp>
        <p:nvSpPr>
          <p:cNvPr id="5" name="TextBox 4">
            <a:extLst>
              <a:ext uri="{FF2B5EF4-FFF2-40B4-BE49-F238E27FC236}">
                <a16:creationId xmlns:a16="http://schemas.microsoft.com/office/drawing/2014/main" id="{3C71501A-3A0E-4471-9928-BC8B9B737353}"/>
              </a:ext>
            </a:extLst>
          </p:cNvPr>
          <p:cNvSpPr txBox="1"/>
          <p:nvPr/>
        </p:nvSpPr>
        <p:spPr>
          <a:xfrm>
            <a:off x="4083296" y="577048"/>
            <a:ext cx="5557415" cy="707886"/>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UHC Serif Text Medium" panose="02020803060303060403" pitchFamily="18" charset="0"/>
                <a:ea typeface="+mn-ea"/>
                <a:cs typeface="+mn-cs"/>
              </a:rPr>
              <a:t>Thank You</a:t>
            </a:r>
          </a:p>
        </p:txBody>
      </p:sp>
      <p:sp>
        <p:nvSpPr>
          <p:cNvPr id="4" name="TextBox 3">
            <a:extLst>
              <a:ext uri="{FF2B5EF4-FFF2-40B4-BE49-F238E27FC236}">
                <a16:creationId xmlns:a16="http://schemas.microsoft.com/office/drawing/2014/main" id="{463D35D4-BA5A-1D20-A618-DAE46A21D143}"/>
              </a:ext>
            </a:extLst>
          </p:cNvPr>
          <p:cNvSpPr txBox="1"/>
          <p:nvPr/>
        </p:nvSpPr>
        <p:spPr>
          <a:xfrm>
            <a:off x="3357627" y="4363945"/>
            <a:ext cx="5191579"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FFFFFF"/>
                </a:solidFill>
                <a:latin typeface="Arial"/>
              </a:rPr>
              <a:t>UHC IFP </a:t>
            </a:r>
            <a:r>
              <a:rPr kumimoji="0" lang="en-US" sz="2400" b="1" i="0" u="none" strike="noStrike" kern="1200" cap="none" spc="0" normalizeH="0" baseline="0" noProof="0" dirty="0">
                <a:ln>
                  <a:noFill/>
                </a:ln>
                <a:solidFill>
                  <a:srgbClr val="FFFFFF"/>
                </a:solidFill>
                <a:effectLst/>
                <a:uLnTx/>
                <a:uFillTx/>
                <a:latin typeface="Arial"/>
                <a:ea typeface="+mn-ea"/>
                <a:cs typeface="+mn-cs"/>
              </a:rPr>
              <a:t>Agency Manager - Illinois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Arial"/>
                <a:ea typeface="+mn-ea"/>
                <a:cs typeface="+mn-cs"/>
                <a:hlinkClick r:id="rId8">
                  <a:extLst>
                    <a:ext uri="{A12FA001-AC4F-418D-AE19-62706E023703}">
                      <ahyp:hlinkClr xmlns:ahyp="http://schemas.microsoft.com/office/drawing/2018/hyperlinkcolor" val="tx"/>
                    </a:ext>
                  </a:extLst>
                </a:hlinkClick>
              </a:rPr>
              <a:t>Jeff_dekker@uhc.com</a:t>
            </a:r>
            <a:endParaRPr kumimoji="0" lang="en-US" sz="2000" b="0" i="0" u="none" strike="noStrike" kern="1200" cap="none" spc="0" normalizeH="0" baseline="0" noProof="0" dirty="0">
              <a:ln>
                <a:noFill/>
              </a:ln>
              <a:solidFill>
                <a:srgbClr val="FFFFFF"/>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Arial"/>
                <a:ea typeface="+mn-ea"/>
                <a:cs typeface="+mn-cs"/>
              </a:rPr>
              <a:t>920-857-7979</a:t>
            </a:r>
          </a:p>
        </p:txBody>
      </p:sp>
    </p:spTree>
    <p:extLst>
      <p:ext uri="{BB962C8B-B14F-4D97-AF65-F5344CB8AC3E}">
        <p14:creationId xmlns:p14="http://schemas.microsoft.com/office/powerpoint/2010/main" val="29191084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nodePh="1">
                                  <p:stCondLst>
                                    <p:cond delay="0"/>
                                  </p:stCondLst>
                                  <p:endCondLst>
                                    <p:cond evt="begin" delay="0">
                                      <p:tn val="10"/>
                                    </p:cond>
                                  </p:end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nodePh="1">
                                  <p:stCondLst>
                                    <p:cond delay="0"/>
                                  </p:stCondLst>
                                  <p:endCondLst>
                                    <p:cond evt="begin" delay="0">
                                      <p:tn val="15"/>
                                    </p:cond>
                                  </p:end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nodePh="1">
                                  <p:stCondLst>
                                    <p:cond delay="0"/>
                                  </p:stCondLst>
                                  <p:endCondLst>
                                    <p:cond evt="begin" delay="0">
                                      <p:tn val="20"/>
                                    </p:cond>
                                  </p:endCondLst>
                                  <p:childTnLst>
                                    <p:set>
                                      <p:cBhvr>
                                        <p:cTn id="21" dur="1" fill="hold">
                                          <p:stCondLst>
                                            <p:cond delay="0"/>
                                          </p:stCondLst>
                                        </p:cTn>
                                        <p:tgtEl>
                                          <p:spTgt spid="21"/>
                                        </p:tgtEl>
                                        <p:attrNameLst>
                                          <p:attrName>style.visibility</p:attrName>
                                        </p:attrNameLst>
                                      </p:cBhvr>
                                      <p:to>
                                        <p:strVal val="visible"/>
                                      </p:to>
                                    </p:set>
                                    <p:animEffect transition="in" filter="fade">
                                      <p:cBhvr>
                                        <p:cTn id="22" dur="1000"/>
                                        <p:tgtEl>
                                          <p:spTgt spid="21"/>
                                        </p:tgtEl>
                                      </p:cBhvr>
                                    </p:animEffect>
                                    <p:anim calcmode="lin" valueType="num">
                                      <p:cBhvr>
                                        <p:cTn id="23" dur="1000" fill="hold"/>
                                        <p:tgtEl>
                                          <p:spTgt spid="21"/>
                                        </p:tgtEl>
                                        <p:attrNameLst>
                                          <p:attrName>ppt_x</p:attrName>
                                        </p:attrNameLst>
                                      </p:cBhvr>
                                      <p:tavLst>
                                        <p:tav tm="0">
                                          <p:val>
                                            <p:strVal val="#ppt_x"/>
                                          </p:val>
                                        </p:tav>
                                        <p:tav tm="100000">
                                          <p:val>
                                            <p:strVal val="#ppt_x"/>
                                          </p:val>
                                        </p:tav>
                                      </p:tavLst>
                                    </p:anim>
                                    <p:anim calcmode="lin" valueType="num">
                                      <p:cBhvr>
                                        <p:cTn id="24" dur="1000" fill="hold"/>
                                        <p:tgtEl>
                                          <p:spTgt spid="2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nodePh="1">
                                  <p:stCondLst>
                                    <p:cond delay="0"/>
                                  </p:stCondLst>
                                  <p:endCondLst>
                                    <p:cond evt="begin" delay="0">
                                      <p:tn val="25"/>
                                    </p:cond>
                                  </p:endCondLst>
                                  <p:childTnLst>
                                    <p:set>
                                      <p:cBhvr>
                                        <p:cTn id="26" dur="1" fill="hold">
                                          <p:stCondLst>
                                            <p:cond delay="0"/>
                                          </p:stCondLst>
                                        </p:cTn>
                                        <p:tgtEl>
                                          <p:spTgt spid="24"/>
                                        </p:tgtEl>
                                        <p:attrNameLst>
                                          <p:attrName>style.visibility</p:attrName>
                                        </p:attrNameLst>
                                      </p:cBhvr>
                                      <p:to>
                                        <p:strVal val="visible"/>
                                      </p:to>
                                    </p:set>
                                    <p:animEffect transition="in" filter="fade">
                                      <p:cBhvr>
                                        <p:cTn id="27" dur="1000"/>
                                        <p:tgtEl>
                                          <p:spTgt spid="24"/>
                                        </p:tgtEl>
                                      </p:cBhvr>
                                    </p:animEffect>
                                    <p:anim calcmode="lin" valueType="num">
                                      <p:cBhvr>
                                        <p:cTn id="28" dur="1000" fill="hold"/>
                                        <p:tgtEl>
                                          <p:spTgt spid="24"/>
                                        </p:tgtEl>
                                        <p:attrNameLst>
                                          <p:attrName>ppt_x</p:attrName>
                                        </p:attrNameLst>
                                      </p:cBhvr>
                                      <p:tavLst>
                                        <p:tav tm="0">
                                          <p:val>
                                            <p:strVal val="#ppt_x"/>
                                          </p:val>
                                        </p:tav>
                                        <p:tav tm="100000">
                                          <p:val>
                                            <p:strVal val="#ppt_x"/>
                                          </p:val>
                                        </p:tav>
                                      </p:tavLst>
                                    </p:anim>
                                    <p:anim calcmode="lin" valueType="num">
                                      <p:cBhvr>
                                        <p:cTn id="2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20" grpId="0"/>
      <p:bldP spid="21" grpId="0"/>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49111-F5B8-3B85-C820-0B22573E76BE}"/>
              </a:ext>
            </a:extLst>
          </p:cNvPr>
          <p:cNvSpPr>
            <a:spLocks noGrp="1"/>
          </p:cNvSpPr>
          <p:nvPr>
            <p:ph type="title"/>
          </p:nvPr>
        </p:nvSpPr>
        <p:spPr/>
        <p:txBody>
          <a:bodyPr/>
          <a:lstStyle/>
          <a:p>
            <a:r>
              <a:rPr lang="en-US"/>
              <a:t>Medicaid Redetermination</a:t>
            </a:r>
          </a:p>
        </p:txBody>
      </p:sp>
      <p:sp>
        <p:nvSpPr>
          <p:cNvPr id="3" name="Slide Number Placeholder 2">
            <a:extLst>
              <a:ext uri="{FF2B5EF4-FFF2-40B4-BE49-F238E27FC236}">
                <a16:creationId xmlns:a16="http://schemas.microsoft.com/office/drawing/2014/main" id="{554E6B52-09CB-B6C9-9398-9526D8C00F1A}"/>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0F9BDA0-AF0E-4BA8-B742-3B9C92A3E6FE}" type="slidenum">
              <a:rPr kumimoji="0" lang="en-US" sz="1067" b="0" i="0" u="none" strike="noStrike" kern="1200" cap="none" spc="0" normalizeH="0" baseline="0" noProof="0" smtClean="0">
                <a:ln>
                  <a:noFill/>
                </a:ln>
                <a:solidFill>
                  <a:srgbClr val="002477"/>
                </a:solidFill>
                <a:effectLst/>
                <a:uLnTx/>
                <a:uFillTx/>
                <a:latin typeface="Arial" panose="020B0604020202020204" pitchFamily="34" charset="0"/>
                <a:ea typeface="+mn-ea"/>
                <a:cs typeface="Arial" panose="020B0604020202020204" pitchFamily="34" charset="0"/>
              </a:rPr>
              <a:pPr marL="0" marR="0" lvl="0" indent="0" algn="r" defTabSz="914377" rtl="0" eaLnBrk="1" fontAlgn="auto" latinLnBrk="0" hangingPunct="1">
                <a:lnSpc>
                  <a:spcPct val="100000"/>
                </a:lnSpc>
                <a:spcBef>
                  <a:spcPts val="0"/>
                </a:spcBef>
                <a:spcAft>
                  <a:spcPts val="0"/>
                </a:spcAft>
                <a:buClrTx/>
                <a:buSzTx/>
                <a:buFontTx/>
                <a:buNone/>
                <a:tabLst/>
                <a:defRPr/>
              </a:pPr>
              <a:t>4</a:t>
            </a:fld>
            <a:endParaRPr kumimoji="0" lang="en-US" sz="1067" b="0" i="0" u="none" strike="noStrike" kern="1200" cap="none" spc="0" normalizeH="0" baseline="0" noProof="0">
              <a:ln>
                <a:noFill/>
              </a:ln>
              <a:solidFill>
                <a:srgbClr val="002477"/>
              </a:solidFill>
              <a:effectLst/>
              <a:uLnTx/>
              <a:uFillTx/>
              <a:latin typeface="Arial" panose="020B0604020202020204" pitchFamily="34" charset="0"/>
              <a:ea typeface="+mn-ea"/>
              <a:cs typeface="Arial" panose="020B0604020202020204" pitchFamily="34" charset="0"/>
            </a:endParaRPr>
          </a:p>
        </p:txBody>
      </p:sp>
      <p:sp>
        <p:nvSpPr>
          <p:cNvPr id="18" name="TextBox 17">
            <a:extLst>
              <a:ext uri="{FF2B5EF4-FFF2-40B4-BE49-F238E27FC236}">
                <a16:creationId xmlns:a16="http://schemas.microsoft.com/office/drawing/2014/main" id="{6539EFBA-2319-D914-A82F-E588FCDA0AD5}"/>
              </a:ext>
            </a:extLst>
          </p:cNvPr>
          <p:cNvSpPr txBox="1"/>
          <p:nvPr/>
        </p:nvSpPr>
        <p:spPr>
          <a:xfrm>
            <a:off x="1243566" y="1415669"/>
            <a:ext cx="4852434" cy="486465"/>
          </a:xfrm>
          <a:prstGeom prst="rect">
            <a:avLst/>
          </a:prstGeom>
        </p:spPr>
        <p:txBody>
          <a:bodyPr vert="horz" lIns="0" tIns="45444" rIns="0" bIns="45444" rtlCol="0">
            <a:noAutofit/>
          </a:bodyPr>
          <a:lstStyle>
            <a:lvl1pPr marL="171971" indent="-171971" defTabSz="1009729" eaLnBrk="0" fontAlgn="base" hangingPunct="0">
              <a:lnSpc>
                <a:spcPct val="90000"/>
              </a:lnSpc>
              <a:spcBef>
                <a:spcPct val="20000"/>
              </a:spcBef>
              <a:spcAft>
                <a:spcPct val="0"/>
              </a:spcAft>
              <a:buClr>
                <a:schemeClr val="tx2"/>
              </a:buClr>
              <a:buFont typeface="Wingdings" pitchFamily="2" charset="2"/>
              <a:buChar char="§"/>
              <a:defRPr lang="en-US" sz="1100" dirty="0" smtClean="0">
                <a:latin typeface="Arial" panose="020B0604020202020204" pitchFamily="34" charset="0"/>
                <a:ea typeface="ＭＳ Ｐゴシック" pitchFamily="-107" charset="-128"/>
                <a:cs typeface="Arial" panose="020B0604020202020204" pitchFamily="34" charset="0"/>
              </a:defRPr>
            </a:lvl1pPr>
            <a:lvl2pPr marL="391269" indent="-219296" defTabSz="777240">
              <a:lnSpc>
                <a:spcPct val="90000"/>
              </a:lnSpc>
              <a:spcBef>
                <a:spcPts val="425"/>
              </a:spcBef>
              <a:buClr>
                <a:schemeClr val="tx2"/>
              </a:buClr>
              <a:buFont typeface="Arial" pitchFamily="34" charset="0"/>
              <a:buChar char="─"/>
              <a:defRPr sz="1100">
                <a:latin typeface="Arial" panose="020B0604020202020204" pitchFamily="34" charset="0"/>
                <a:cs typeface="Arial" panose="020B0604020202020204" pitchFamily="34" charset="0"/>
              </a:defRPr>
            </a:lvl2pPr>
            <a:lvl3pPr marL="564809" indent="-173554" defTabSz="777240">
              <a:lnSpc>
                <a:spcPct val="90000"/>
              </a:lnSpc>
              <a:spcBef>
                <a:spcPts val="425"/>
              </a:spcBef>
              <a:buClr>
                <a:schemeClr val="tx2"/>
              </a:buClr>
              <a:buSzPct val="100000"/>
              <a:buFont typeface="Arial" pitchFamily="34" charset="0"/>
              <a:buChar char="•"/>
              <a:defRPr sz="1100">
                <a:latin typeface="Arial" panose="020B0604020202020204" pitchFamily="34" charset="0"/>
                <a:cs typeface="Arial" panose="020B0604020202020204" pitchFamily="34" charset="0"/>
              </a:defRPr>
            </a:lvl3pPr>
            <a:lvl4pPr marL="798314" indent="-233495" defTabSz="777240">
              <a:lnSpc>
                <a:spcPct val="90000"/>
              </a:lnSpc>
              <a:spcBef>
                <a:spcPts val="425"/>
              </a:spcBef>
              <a:buClr>
                <a:schemeClr val="tx2"/>
              </a:buClr>
              <a:buFont typeface="Wingdings" panose="05000000000000000000" pitchFamily="2" charset="2"/>
              <a:buChar char="§"/>
              <a:defRPr sz="1100">
                <a:latin typeface="Arial" panose="020B0604020202020204" pitchFamily="34" charset="0"/>
                <a:cs typeface="Arial" panose="020B0604020202020204" pitchFamily="34" charset="0"/>
              </a:defRPr>
            </a:lvl4pPr>
            <a:lvl5pPr marL="971856" indent="-173554" defTabSz="777240">
              <a:lnSpc>
                <a:spcPct val="90000"/>
              </a:lnSpc>
              <a:spcBef>
                <a:spcPts val="425"/>
              </a:spcBef>
              <a:buClr>
                <a:schemeClr val="tx2"/>
              </a:buClr>
              <a:buFont typeface="Arial" pitchFamily="34" charset="0"/>
              <a:buChar char="–"/>
              <a:defRPr sz="1100">
                <a:latin typeface="Arial" panose="020B0604020202020204" pitchFamily="34" charset="0"/>
                <a:cs typeface="Arial" panose="020B0604020202020204" pitchFamily="34" charset="0"/>
              </a:defRPr>
            </a:lvl5pPr>
            <a:lvl6pPr marL="2137410" indent="-194310" defTabSz="777240">
              <a:lnSpc>
                <a:spcPct val="90000"/>
              </a:lnSpc>
              <a:spcBef>
                <a:spcPts val="425"/>
              </a:spcBef>
              <a:buFont typeface="Arial" panose="020B0604020202020204" pitchFamily="34" charset="0"/>
              <a:buChar char="•"/>
              <a:defRPr sz="1530"/>
            </a:lvl6pPr>
            <a:lvl7pPr marL="2526030" indent="-194310" defTabSz="777240">
              <a:lnSpc>
                <a:spcPct val="90000"/>
              </a:lnSpc>
              <a:spcBef>
                <a:spcPts val="425"/>
              </a:spcBef>
              <a:buFont typeface="Arial" panose="020B0604020202020204" pitchFamily="34" charset="0"/>
              <a:buChar char="•"/>
              <a:defRPr sz="1530"/>
            </a:lvl7pPr>
            <a:lvl8pPr marL="2914650" indent="-194310" defTabSz="777240">
              <a:lnSpc>
                <a:spcPct val="90000"/>
              </a:lnSpc>
              <a:spcBef>
                <a:spcPts val="425"/>
              </a:spcBef>
              <a:buFont typeface="Arial" panose="020B0604020202020204" pitchFamily="34" charset="0"/>
              <a:buChar char="•"/>
              <a:defRPr sz="1530"/>
            </a:lvl8pPr>
            <a:lvl9pPr marL="3303270" indent="-194310" defTabSz="777240">
              <a:lnSpc>
                <a:spcPct val="90000"/>
              </a:lnSpc>
              <a:spcBef>
                <a:spcPts val="425"/>
              </a:spcBef>
              <a:buFont typeface="Arial" panose="020B0604020202020204" pitchFamily="34" charset="0"/>
              <a:buChar char="•"/>
              <a:defRPr sz="1530"/>
            </a:lvl9pPr>
          </a:lstStyle>
          <a:p>
            <a:pPr marL="0" marR="0" lvl="3" indent="0" algn="l" defTabSz="1009729" rtl="0" eaLnBrk="0" fontAlgn="base" latinLnBrk="0" hangingPunct="0">
              <a:lnSpc>
                <a:spcPct val="90000"/>
              </a:lnSpc>
              <a:spcBef>
                <a:spcPts val="0"/>
              </a:spcBef>
              <a:spcAft>
                <a:spcPts val="400"/>
              </a:spcAft>
              <a:buClr>
                <a:srgbClr val="002577"/>
              </a:buClr>
              <a:buSzTx/>
              <a:buFont typeface="Wingdings" panose="05000000000000000000" pitchFamily="2" charset="2"/>
              <a:buNone/>
              <a:tabLst/>
              <a:defRPr/>
            </a:pPr>
            <a:r>
              <a:rPr kumimoji="0" lang="en-US" sz="1800" b="1" i="0" u="none" strike="noStrike" kern="0" cap="none" spc="0" normalizeH="0" baseline="0" noProof="0">
                <a:ln>
                  <a:noFill/>
                </a:ln>
                <a:solidFill>
                  <a:srgbClr val="00BED5"/>
                </a:solidFill>
                <a:effectLst/>
                <a:uLnTx/>
                <a:uFillTx/>
                <a:latin typeface="Georgia" panose="02040502050405020303" pitchFamily="18" charset="0"/>
                <a:ea typeface="ＭＳ Ｐゴシック" charset="-128"/>
                <a:cs typeface="Arial" panose="020B0604020202020204" pitchFamily="34" charset="0"/>
              </a:rPr>
              <a:t>What is Medicaid Redetermination? </a:t>
            </a:r>
          </a:p>
          <a:p>
            <a:pPr marL="0" marR="0" lvl="3" indent="0" algn="l" defTabSz="1009729" rtl="0" eaLnBrk="0" fontAlgn="base" latinLnBrk="0" hangingPunct="0">
              <a:lnSpc>
                <a:spcPct val="100000"/>
              </a:lnSpc>
              <a:spcBef>
                <a:spcPts val="0"/>
              </a:spcBef>
              <a:spcAft>
                <a:spcPts val="400"/>
              </a:spcAft>
              <a:buClr>
                <a:srgbClr val="002577"/>
              </a:buClr>
              <a:buSzTx/>
              <a:buFont typeface="Wingdings" panose="05000000000000000000" pitchFamily="2" charset="2"/>
              <a:buNone/>
              <a:tabLst/>
              <a:defRPr/>
            </a:pPr>
            <a:endParaRPr kumimoji="0" lang="en-US" sz="1050" b="1" i="0" u="none" strike="noStrike" kern="0" cap="none" spc="0" normalizeH="0" baseline="0" noProof="0">
              <a:ln>
                <a:noFill/>
              </a:ln>
              <a:solidFill>
                <a:srgbClr val="595959">
                  <a:lumMod val="50000"/>
                </a:srgbClr>
              </a:solidFill>
              <a:effectLst/>
              <a:uLnTx/>
              <a:uFillTx/>
              <a:latin typeface="Georgia" panose="02040502050405020303" pitchFamily="18" charset="0"/>
              <a:ea typeface="ＭＳ Ｐゴシック" charset="-128"/>
              <a:cs typeface="Arial" panose="020B0604020202020204" pitchFamily="34" charset="0"/>
            </a:endParaRPr>
          </a:p>
        </p:txBody>
      </p:sp>
      <p:graphicFrame>
        <p:nvGraphicFramePr>
          <p:cNvPr id="19" name="Table 5">
            <a:extLst>
              <a:ext uri="{FF2B5EF4-FFF2-40B4-BE49-F238E27FC236}">
                <a16:creationId xmlns:a16="http://schemas.microsoft.com/office/drawing/2014/main" id="{50114B87-CE91-BF02-E971-DFA5AE09F636}"/>
              </a:ext>
            </a:extLst>
          </p:cNvPr>
          <p:cNvGraphicFramePr>
            <a:graphicFrameLocks noGrp="1"/>
          </p:cNvGraphicFramePr>
          <p:nvPr/>
        </p:nvGraphicFramePr>
        <p:xfrm>
          <a:off x="7101258" y="2269057"/>
          <a:ext cx="2635152" cy="2818669"/>
        </p:xfrm>
        <a:graphic>
          <a:graphicData uri="http://schemas.openxmlformats.org/drawingml/2006/table">
            <a:tbl>
              <a:tblPr firstRow="1" bandRow="1">
                <a:tableStyleId>{5C22544A-7EE6-4342-B048-85BDC9FD1C3A}</a:tableStyleId>
              </a:tblPr>
              <a:tblGrid>
                <a:gridCol w="2635152">
                  <a:extLst>
                    <a:ext uri="{9D8B030D-6E8A-4147-A177-3AD203B41FA5}">
                      <a16:colId xmlns:a16="http://schemas.microsoft.com/office/drawing/2014/main" val="4082830584"/>
                    </a:ext>
                  </a:extLst>
                </a:gridCol>
              </a:tblGrid>
              <a:tr h="685069">
                <a:tc>
                  <a:txBody>
                    <a:bodyPr/>
                    <a:lstStyle/>
                    <a:p>
                      <a:pPr algn="ctr"/>
                      <a:r>
                        <a:rPr lang="en-US" dirty="0"/>
                        <a:t>89M</a:t>
                      </a:r>
                    </a:p>
                    <a:p>
                      <a:pPr algn="ctr"/>
                      <a:r>
                        <a:rPr lang="en-US" sz="1200" b="0" dirty="0"/>
                        <a:t>People enrolled in Medicaid</a:t>
                      </a:r>
                    </a:p>
                  </a:txBody>
                  <a:tcPr/>
                </a:tc>
                <a:extLst>
                  <a:ext uri="{0D108BD9-81ED-4DB2-BD59-A6C34878D82A}">
                    <a16:rowId xmlns:a16="http://schemas.microsoft.com/office/drawing/2014/main" val="2452234050"/>
                  </a:ext>
                </a:extLst>
              </a:tr>
              <a:tr h="538741">
                <a:tc>
                  <a:txBody>
                    <a:bodyPr/>
                    <a:lstStyle/>
                    <a:p>
                      <a:pPr algn="ctr"/>
                      <a:r>
                        <a:rPr lang="en-US" b="1">
                          <a:solidFill>
                            <a:schemeClr val="bg1"/>
                          </a:solidFill>
                        </a:rPr>
                        <a:t>79M</a:t>
                      </a:r>
                    </a:p>
                    <a:p>
                      <a:pPr algn="ctr"/>
                      <a:r>
                        <a:rPr lang="en-US" sz="1200">
                          <a:solidFill>
                            <a:schemeClr val="bg1"/>
                          </a:solidFill>
                        </a:rPr>
                        <a:t>Individuals still eligible for Medicaid</a:t>
                      </a:r>
                    </a:p>
                  </a:txBody>
                  <a:tcPr>
                    <a:solidFill>
                      <a:schemeClr val="accent2"/>
                    </a:solidFill>
                  </a:tcPr>
                </a:tc>
                <a:extLst>
                  <a:ext uri="{0D108BD9-81ED-4DB2-BD59-A6C34878D82A}">
                    <a16:rowId xmlns:a16="http://schemas.microsoft.com/office/drawing/2014/main" val="3286041646"/>
                  </a:ext>
                </a:extLst>
              </a:tr>
              <a:tr h="723810">
                <a:tc>
                  <a:txBody>
                    <a:bodyPr/>
                    <a:lstStyle/>
                    <a:p>
                      <a:pPr algn="ctr"/>
                      <a:r>
                        <a:rPr lang="en-US" b="1"/>
                        <a:t>10M</a:t>
                      </a:r>
                    </a:p>
                    <a:p>
                      <a:pPr algn="ctr"/>
                      <a:r>
                        <a:rPr lang="en-US" sz="1200"/>
                        <a:t>People expected to lose Medicaid at the end of the PHE</a:t>
                      </a:r>
                    </a:p>
                  </a:txBody>
                  <a:tcPr>
                    <a:solidFill>
                      <a:schemeClr val="accent2">
                        <a:lumMod val="20000"/>
                        <a:lumOff val="80000"/>
                      </a:schemeClr>
                    </a:solidFill>
                  </a:tcPr>
                </a:tc>
                <a:extLst>
                  <a:ext uri="{0D108BD9-81ED-4DB2-BD59-A6C34878D82A}">
                    <a16:rowId xmlns:a16="http://schemas.microsoft.com/office/drawing/2014/main" val="3940944773"/>
                  </a:ext>
                </a:extLst>
              </a:tr>
              <a:tr h="812527">
                <a:tc>
                  <a:txBody>
                    <a:bodyPr/>
                    <a:lstStyle/>
                    <a:p>
                      <a:r>
                        <a:rPr lang="en-US" sz="1000" i="1" dirty="0"/>
                        <a:t>After the PHE, nearly 10 million people will lose eligibility and will be eligible for other types of coverage (i.e. plans through the Exchanges or employer-sponsored coverage.)</a:t>
                      </a:r>
                    </a:p>
                  </a:txBody>
                  <a:tcPr>
                    <a:solidFill>
                      <a:schemeClr val="bg1"/>
                    </a:solidFill>
                  </a:tcPr>
                </a:tc>
                <a:extLst>
                  <a:ext uri="{0D108BD9-81ED-4DB2-BD59-A6C34878D82A}">
                    <a16:rowId xmlns:a16="http://schemas.microsoft.com/office/drawing/2014/main" val="3246144734"/>
                  </a:ext>
                </a:extLst>
              </a:tr>
            </a:tbl>
          </a:graphicData>
        </a:graphic>
      </p:graphicFrame>
      <p:pic>
        <p:nvPicPr>
          <p:cNvPr id="20" name="Graphic 19">
            <a:extLst>
              <a:ext uri="{FF2B5EF4-FFF2-40B4-BE49-F238E27FC236}">
                <a16:creationId xmlns:a16="http://schemas.microsoft.com/office/drawing/2014/main" id="{ACD10EEB-A200-3467-EAEF-7C6020D834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08211" y="2172482"/>
            <a:ext cx="370645" cy="370645"/>
          </a:xfrm>
          <a:prstGeom prst="rect">
            <a:avLst/>
          </a:prstGeom>
        </p:spPr>
      </p:pic>
      <p:pic>
        <p:nvPicPr>
          <p:cNvPr id="21" name="Graphic 20">
            <a:extLst>
              <a:ext uri="{FF2B5EF4-FFF2-40B4-BE49-F238E27FC236}">
                <a16:creationId xmlns:a16="http://schemas.microsoft.com/office/drawing/2014/main" id="{43DB2240-6CCA-5180-8DD0-C2B1386AD1F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06512" y="2983518"/>
            <a:ext cx="366712" cy="366712"/>
          </a:xfrm>
          <a:prstGeom prst="rect">
            <a:avLst/>
          </a:prstGeom>
        </p:spPr>
      </p:pic>
      <p:pic>
        <p:nvPicPr>
          <p:cNvPr id="22" name="Graphic 21">
            <a:extLst>
              <a:ext uri="{FF2B5EF4-FFF2-40B4-BE49-F238E27FC236}">
                <a16:creationId xmlns:a16="http://schemas.microsoft.com/office/drawing/2014/main" id="{08A23690-E9D7-DEF3-C003-32CB91702771}"/>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1221846" y="3641228"/>
            <a:ext cx="365760" cy="365760"/>
          </a:xfrm>
          <a:prstGeom prst="rect">
            <a:avLst/>
          </a:prstGeom>
        </p:spPr>
      </p:pic>
      <p:sp>
        <p:nvSpPr>
          <p:cNvPr id="23" name="TextBox 22">
            <a:extLst>
              <a:ext uri="{FF2B5EF4-FFF2-40B4-BE49-F238E27FC236}">
                <a16:creationId xmlns:a16="http://schemas.microsoft.com/office/drawing/2014/main" id="{780A8EB7-437C-BB08-ECB4-17F4CA4CFE81}"/>
              </a:ext>
            </a:extLst>
          </p:cNvPr>
          <p:cNvSpPr txBox="1"/>
          <p:nvPr/>
        </p:nvSpPr>
        <p:spPr>
          <a:xfrm>
            <a:off x="1614937" y="2125210"/>
            <a:ext cx="3971311" cy="738664"/>
          </a:xfrm>
          <a:prstGeom prst="rect">
            <a:avLst/>
          </a:prstGeom>
          <a:noFill/>
        </p:spPr>
        <p:txBody>
          <a:bodyPr wrap="square" rtlCol="0">
            <a:spAutoFit/>
          </a:bodyPr>
          <a:lstStyle/>
          <a:p>
            <a:pPr marL="0" marR="0" lvl="3" indent="0" algn="l" defTabSz="1009729" rtl="0" eaLnBrk="0" fontAlgn="base" latinLnBrk="0" hangingPunct="0">
              <a:lnSpc>
                <a:spcPct val="100000"/>
              </a:lnSpc>
              <a:spcBef>
                <a:spcPts val="0"/>
              </a:spcBef>
              <a:spcAft>
                <a:spcPts val="400"/>
              </a:spcAft>
              <a:buClr>
                <a:srgbClr val="002577"/>
              </a:buClr>
              <a:buSzTx/>
              <a:buFontTx/>
              <a:buNone/>
              <a:tabLst/>
              <a:defRPr/>
            </a:pPr>
            <a:r>
              <a:rPr kumimoji="0" lang="en-US" sz="1050" b="0" i="0" u="none" strike="noStrike" kern="0" cap="none" spc="0" normalizeH="0" baseline="0" noProof="0">
                <a:ln>
                  <a:noFill/>
                </a:ln>
                <a:solidFill>
                  <a:srgbClr val="002677"/>
                </a:solidFill>
                <a:effectLst/>
                <a:uLnTx/>
                <a:uFillTx/>
                <a:latin typeface="Arial"/>
                <a:ea typeface="+mn-ea"/>
                <a:cs typeface="+mn-cs"/>
              </a:rPr>
              <a:t>Medicaid redetermination, also called renewal or recertification, is a process where Medicaid members must demonstrate continued eligibility for Medicaid access, or they will lose access to Medicaid. </a:t>
            </a:r>
          </a:p>
        </p:txBody>
      </p:sp>
      <p:sp>
        <p:nvSpPr>
          <p:cNvPr id="24" name="TextBox 23">
            <a:extLst>
              <a:ext uri="{FF2B5EF4-FFF2-40B4-BE49-F238E27FC236}">
                <a16:creationId xmlns:a16="http://schemas.microsoft.com/office/drawing/2014/main" id="{70F17C6B-863A-AF1A-BA1C-017BEDF78137}"/>
              </a:ext>
            </a:extLst>
          </p:cNvPr>
          <p:cNvSpPr txBox="1"/>
          <p:nvPr/>
        </p:nvSpPr>
        <p:spPr>
          <a:xfrm>
            <a:off x="1614937" y="2976570"/>
            <a:ext cx="4183380" cy="738664"/>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srgbClr val="002677"/>
                </a:solidFill>
                <a:effectLst/>
                <a:uLnTx/>
                <a:uFillTx/>
                <a:latin typeface="Arial"/>
                <a:ea typeface="+mn-ea"/>
                <a:cs typeface="+mn-cs"/>
              </a:rPr>
              <a:t>Medicaid redeterminations have been paused during the </a:t>
            </a: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srgbClr val="002677"/>
                </a:solidFill>
                <a:effectLst/>
                <a:uLnTx/>
                <a:uFillTx/>
                <a:latin typeface="Arial"/>
                <a:ea typeface="+mn-ea"/>
                <a:cs typeface="+mn-cs"/>
              </a:rPr>
              <a:t>COVID-19 Public Health Emergency (PHE). </a:t>
            </a:r>
          </a:p>
          <a:p>
            <a:pPr marL="171450" marR="0" lvl="0" indent="-171450" algn="l" defTabSz="914377" rtl="0" eaLnBrk="1" fontAlgn="auto" latinLnBrk="0" hangingPunct="1">
              <a:lnSpc>
                <a:spcPct val="100000"/>
              </a:lnSpc>
              <a:spcBef>
                <a:spcPts val="0"/>
              </a:spcBef>
              <a:spcAft>
                <a:spcPts val="0"/>
              </a:spcAft>
              <a:buClr>
                <a:srgbClr val="2DC9DC"/>
              </a:buClr>
              <a:buSzTx/>
              <a:buFont typeface="Arial" panose="020B0604020202020204" pitchFamily="34" charset="0"/>
              <a:buChar char="•"/>
              <a:tabLst/>
              <a:defRPr/>
            </a:pPr>
            <a:r>
              <a:rPr kumimoji="0" lang="en-US" sz="1050" b="0" i="0" u="none" strike="noStrike" kern="0" cap="none" spc="0" normalizeH="0" baseline="0" noProof="0">
                <a:ln>
                  <a:noFill/>
                </a:ln>
                <a:solidFill>
                  <a:srgbClr val="002677"/>
                </a:solidFill>
                <a:effectLst/>
                <a:uLnTx/>
                <a:uFillTx/>
                <a:latin typeface="Arial"/>
                <a:ea typeface="+mn-ea"/>
                <a:cs typeface="+mn-cs"/>
              </a:rPr>
              <a:t>States received enhanced funding to keep members enrolled </a:t>
            </a:r>
          </a:p>
          <a:p>
            <a:pPr marL="628639" marR="0" lvl="1" indent="-171450" algn="l" defTabSz="914377" rtl="0" eaLnBrk="1" fontAlgn="auto" latinLnBrk="0" hangingPunct="1">
              <a:lnSpc>
                <a:spcPct val="100000"/>
              </a:lnSpc>
              <a:spcBef>
                <a:spcPts val="0"/>
              </a:spcBef>
              <a:spcAft>
                <a:spcPts val="0"/>
              </a:spcAft>
              <a:buClr>
                <a:srgbClr val="CCF2F7">
                  <a:lumMod val="50000"/>
                </a:srgbClr>
              </a:buClr>
              <a:buSzTx/>
              <a:buFont typeface="Arial" panose="020B0604020202020204" pitchFamily="34" charset="0"/>
              <a:buChar char="•"/>
              <a:tabLst/>
              <a:defRPr/>
            </a:pPr>
            <a:endParaRPr kumimoji="0" lang="en-US" sz="1050" b="0" i="0" u="none" strike="noStrike" kern="0" cap="none" spc="0" normalizeH="0" baseline="0" noProof="0">
              <a:ln>
                <a:noFill/>
              </a:ln>
              <a:solidFill>
                <a:srgbClr val="002677"/>
              </a:solidFill>
              <a:effectLst/>
              <a:uLnTx/>
              <a:uFillTx/>
              <a:latin typeface="Arial"/>
              <a:ea typeface="+mn-ea"/>
              <a:cs typeface="+mn-cs"/>
            </a:endParaRPr>
          </a:p>
        </p:txBody>
      </p:sp>
      <p:sp>
        <p:nvSpPr>
          <p:cNvPr id="25" name="TextBox 24">
            <a:extLst>
              <a:ext uri="{FF2B5EF4-FFF2-40B4-BE49-F238E27FC236}">
                <a16:creationId xmlns:a16="http://schemas.microsoft.com/office/drawing/2014/main" id="{E0987EDE-04AE-DA16-E304-6A645623B00D}"/>
              </a:ext>
            </a:extLst>
          </p:cNvPr>
          <p:cNvSpPr txBox="1"/>
          <p:nvPr/>
        </p:nvSpPr>
        <p:spPr>
          <a:xfrm>
            <a:off x="1631546" y="3511920"/>
            <a:ext cx="4183380" cy="900246"/>
          </a:xfrm>
          <a:prstGeom prst="rect">
            <a:avLst/>
          </a:prstGeom>
          <a:noFill/>
        </p:spPr>
        <p:txBody>
          <a:bodyPr wrap="square" lIns="91440" tIns="45720" rIns="91440" bIns="45720" rtlCol="0" anchor="t">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srgbClr val="002677"/>
              </a:solidFill>
              <a:effectLst/>
              <a:uLnTx/>
              <a:uFillTx/>
              <a:latin typeface="Arial"/>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srgbClr val="002677"/>
                </a:solidFill>
                <a:effectLst/>
                <a:uLnTx/>
                <a:uFillTx/>
                <a:latin typeface="Arial"/>
                <a:ea typeface="+mn-ea"/>
                <a:cs typeface="+mn-cs"/>
              </a:rPr>
              <a:t>Due to passage of recent legislation, starting April 1</a:t>
            </a:r>
            <a:r>
              <a:rPr kumimoji="0" lang="en-US" sz="1050" b="0" i="0" u="none" strike="noStrike" kern="0" cap="none" spc="0" normalizeH="0" baseline="30000" noProof="0">
                <a:ln>
                  <a:noFill/>
                </a:ln>
                <a:solidFill>
                  <a:srgbClr val="002677"/>
                </a:solidFill>
                <a:effectLst/>
                <a:uLnTx/>
                <a:uFillTx/>
                <a:latin typeface="Arial"/>
                <a:ea typeface="+mn-ea"/>
                <a:cs typeface="+mn-cs"/>
              </a:rPr>
              <a:t>st</a:t>
            </a:r>
            <a:r>
              <a:rPr kumimoji="0" lang="en-US" sz="1050" b="0" i="0" u="none" strike="noStrike" kern="0" cap="none" spc="0" normalizeH="0" baseline="0" noProof="0">
                <a:ln>
                  <a:noFill/>
                </a:ln>
                <a:solidFill>
                  <a:srgbClr val="002677"/>
                </a:solidFill>
                <a:effectLst/>
                <a:uLnTx/>
                <a:uFillTx/>
                <a:latin typeface="Arial"/>
                <a:ea typeface="+mn-ea"/>
                <a:cs typeface="+mn-cs"/>
              </a:rPr>
              <a:t> , 2023, States can resume Medicaid redetermination</a:t>
            </a:r>
          </a:p>
          <a:p>
            <a:pPr marL="171450" marR="0" lvl="0" indent="-171450" algn="l" defTabSz="914377" rtl="0" eaLnBrk="1" fontAlgn="auto" latinLnBrk="0" hangingPunct="1">
              <a:lnSpc>
                <a:spcPct val="100000"/>
              </a:lnSpc>
              <a:spcBef>
                <a:spcPts val="0"/>
              </a:spcBef>
              <a:spcAft>
                <a:spcPts val="0"/>
              </a:spcAft>
              <a:buClr>
                <a:srgbClr val="2DC9DC"/>
              </a:buClr>
              <a:buSzTx/>
              <a:buFont typeface="Arial" panose="020B0604020202020204" pitchFamily="34" charset="0"/>
              <a:buChar char="•"/>
              <a:tabLst/>
              <a:defRPr/>
            </a:pPr>
            <a:r>
              <a:rPr kumimoji="0" lang="en-US" sz="1050" b="0" i="0" u="none" strike="noStrike" kern="0" cap="none" spc="0" normalizeH="0" baseline="0" noProof="0">
                <a:ln>
                  <a:noFill/>
                </a:ln>
                <a:solidFill>
                  <a:srgbClr val="002677"/>
                </a:solidFill>
                <a:effectLst/>
                <a:uLnTx/>
                <a:uFillTx/>
                <a:latin typeface="Arial"/>
                <a:ea typeface="+mn-ea"/>
                <a:cs typeface="+mn-cs"/>
              </a:rPr>
              <a:t> Separate from PHE ending  </a:t>
            </a: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srgbClr val="002677"/>
              </a:solidFill>
              <a:effectLst/>
              <a:uLnTx/>
              <a:uFillTx/>
              <a:latin typeface="Arial"/>
              <a:ea typeface="+mn-ea"/>
              <a:cs typeface="Arial"/>
            </a:endParaRPr>
          </a:p>
        </p:txBody>
      </p:sp>
      <p:pic>
        <p:nvPicPr>
          <p:cNvPr id="26" name="Graphic 48">
            <a:extLst>
              <a:ext uri="{FF2B5EF4-FFF2-40B4-BE49-F238E27FC236}">
                <a16:creationId xmlns:a16="http://schemas.microsoft.com/office/drawing/2014/main" id="{EC86D4EA-8EBE-5AA4-867F-D63DD9833DF9}"/>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1203952" y="4274089"/>
            <a:ext cx="374904" cy="374904"/>
          </a:xfrm>
          <a:prstGeom prst="rect">
            <a:avLst/>
          </a:prstGeom>
        </p:spPr>
      </p:pic>
      <p:sp>
        <p:nvSpPr>
          <p:cNvPr id="27" name="TextBox 26">
            <a:extLst>
              <a:ext uri="{FF2B5EF4-FFF2-40B4-BE49-F238E27FC236}">
                <a16:creationId xmlns:a16="http://schemas.microsoft.com/office/drawing/2014/main" id="{709CE336-561A-F8D5-E847-FC4F0B89966B}"/>
              </a:ext>
            </a:extLst>
          </p:cNvPr>
          <p:cNvSpPr txBox="1"/>
          <p:nvPr/>
        </p:nvSpPr>
        <p:spPr>
          <a:xfrm>
            <a:off x="1684236" y="4140163"/>
            <a:ext cx="4183380" cy="577081"/>
          </a:xfrm>
          <a:prstGeom prst="rect">
            <a:avLst/>
          </a:prstGeom>
          <a:noFill/>
        </p:spPr>
        <p:txBody>
          <a:bodyPr wrap="square" lIns="91440" tIns="45720" rIns="91440" bIns="45720" rtlCol="0" anchor="t">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srgbClr val="002677"/>
              </a:solidFill>
              <a:effectLst/>
              <a:uLnTx/>
              <a:uFillTx/>
              <a:latin typeface="Arial"/>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srgbClr val="002677"/>
                </a:solidFill>
                <a:effectLst/>
                <a:uLnTx/>
                <a:uFillTx/>
                <a:latin typeface="Arial"/>
                <a:ea typeface="+mn-ea"/>
                <a:cs typeface="+mn-cs"/>
              </a:rPr>
              <a:t>Unwinding Plans Vary by State </a:t>
            </a:r>
            <a:endParaRPr kumimoji="0" lang="en-US" sz="1050" b="0" i="0" u="none" strike="noStrike" kern="0" cap="none" spc="0" normalizeH="0" baseline="0" noProof="0">
              <a:ln>
                <a:noFill/>
              </a:ln>
              <a:solidFill>
                <a:srgbClr val="002677"/>
              </a:solidFill>
              <a:effectLst/>
              <a:uLnTx/>
              <a:uFillTx/>
              <a:latin typeface="Arial"/>
              <a:ea typeface="+mn-ea"/>
              <a:cs typeface="Arial"/>
            </a:endParaRPr>
          </a:p>
          <a:p>
            <a:pPr marL="171450" marR="0" lvl="0" indent="-171450" algn="l" defTabSz="914377" rtl="0" eaLnBrk="1" fontAlgn="auto" latinLnBrk="0" hangingPunct="1">
              <a:lnSpc>
                <a:spcPct val="100000"/>
              </a:lnSpc>
              <a:spcBef>
                <a:spcPts val="0"/>
              </a:spcBef>
              <a:spcAft>
                <a:spcPts val="0"/>
              </a:spcAft>
              <a:buClr>
                <a:srgbClr val="2DC9DC"/>
              </a:buClr>
              <a:buSzTx/>
              <a:buFont typeface="Arial" panose="020B0604020202020204" pitchFamily="34" charset="0"/>
              <a:buChar char="•"/>
              <a:tabLst/>
              <a:defRPr/>
            </a:pPr>
            <a:r>
              <a:rPr kumimoji="0" lang="en-US" sz="1050" b="0" i="0" u="none" strike="noStrike" kern="0" cap="none" spc="0" normalizeH="0" baseline="0" noProof="0">
                <a:ln>
                  <a:noFill/>
                </a:ln>
                <a:solidFill>
                  <a:srgbClr val="002677"/>
                </a:solidFill>
                <a:effectLst/>
                <a:uLnTx/>
                <a:uFillTx/>
                <a:latin typeface="Arial"/>
                <a:ea typeface="+mn-ea"/>
                <a:cs typeface="+mn-cs"/>
              </a:rPr>
              <a:t>Duration of unwinding could be 9-14 months over 2023/2024</a:t>
            </a:r>
            <a:endParaRPr kumimoji="0" lang="en-US" sz="1050" b="0" i="0" u="none" strike="noStrike" kern="0" cap="none" spc="0" normalizeH="0" baseline="0" noProof="0">
              <a:ln>
                <a:noFill/>
              </a:ln>
              <a:solidFill>
                <a:srgbClr val="002677"/>
              </a:solidFill>
              <a:effectLst/>
              <a:uLnTx/>
              <a:uFillTx/>
              <a:latin typeface="Arial"/>
              <a:ea typeface="+mn-ea"/>
              <a:cs typeface="Arial"/>
            </a:endParaRPr>
          </a:p>
        </p:txBody>
      </p:sp>
      <p:sp>
        <p:nvSpPr>
          <p:cNvPr id="28" name="TextBox 27">
            <a:extLst>
              <a:ext uri="{FF2B5EF4-FFF2-40B4-BE49-F238E27FC236}">
                <a16:creationId xmlns:a16="http://schemas.microsoft.com/office/drawing/2014/main" id="{F361E643-4E7E-CDBF-3B8E-579133FBBD97}"/>
              </a:ext>
            </a:extLst>
          </p:cNvPr>
          <p:cNvSpPr txBox="1"/>
          <p:nvPr/>
        </p:nvSpPr>
        <p:spPr>
          <a:xfrm>
            <a:off x="1677023" y="4682513"/>
            <a:ext cx="4183380" cy="900246"/>
          </a:xfrm>
          <a:prstGeom prst="rect">
            <a:avLst/>
          </a:prstGeom>
          <a:noFill/>
        </p:spPr>
        <p:txBody>
          <a:bodyPr wrap="square" lIns="91440" tIns="45720" rIns="91440" bIns="45720" rtlCol="0" anchor="t">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srgbClr val="002677"/>
              </a:solidFill>
              <a:effectLst/>
              <a:uLnTx/>
              <a:uFillTx/>
              <a:latin typeface="Arial"/>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srgbClr val="002677"/>
                </a:solidFill>
                <a:effectLst/>
                <a:uLnTx/>
                <a:uFillTx/>
                <a:latin typeface="Arial"/>
                <a:ea typeface="+mn-ea"/>
                <a:cs typeface="+mn-cs"/>
              </a:rPr>
              <a:t>Retain Members or Transition Medicaid Ineligible Beneficiaries to Other Coverage </a:t>
            </a:r>
          </a:p>
          <a:p>
            <a:pPr marL="171450" marR="0" lvl="0" indent="-171450" algn="l" defTabSz="914377" rtl="0" eaLnBrk="1" fontAlgn="auto" latinLnBrk="0" hangingPunct="1">
              <a:lnSpc>
                <a:spcPct val="100000"/>
              </a:lnSpc>
              <a:spcBef>
                <a:spcPts val="0"/>
              </a:spcBef>
              <a:spcAft>
                <a:spcPts val="0"/>
              </a:spcAft>
              <a:buClr>
                <a:srgbClr val="2DC9DC"/>
              </a:buClr>
              <a:buSzTx/>
              <a:buFont typeface="Arial" panose="020B0604020202020204" pitchFamily="34" charset="0"/>
              <a:buChar char="•"/>
              <a:tabLst/>
              <a:defRPr/>
            </a:pPr>
            <a:r>
              <a:rPr kumimoji="0" lang="en-US" sz="1050" b="0" i="0" u="none" strike="noStrike" kern="0" cap="none" spc="0" normalizeH="0" baseline="0" noProof="0">
                <a:ln>
                  <a:noFill/>
                </a:ln>
                <a:solidFill>
                  <a:srgbClr val="002677"/>
                </a:solidFill>
                <a:effectLst/>
                <a:uLnTx/>
                <a:uFillTx/>
                <a:latin typeface="Arial"/>
                <a:ea typeface="+mn-ea"/>
                <a:cs typeface="+mn-cs"/>
              </a:rPr>
              <a:t>UnitedHealthcare Individual &amp; Family ACA Marketplace Coverage (or Employer) </a:t>
            </a:r>
            <a:endParaRPr kumimoji="0" lang="en-US" sz="1050" b="0" i="0" u="none" strike="noStrike" kern="0" cap="none" spc="0" normalizeH="0" baseline="0" noProof="0">
              <a:ln>
                <a:noFill/>
              </a:ln>
              <a:solidFill>
                <a:srgbClr val="002677"/>
              </a:solidFill>
              <a:effectLst/>
              <a:uLnTx/>
              <a:uFillTx/>
              <a:latin typeface="Arial"/>
              <a:ea typeface="+mn-ea"/>
              <a:cs typeface="Arial"/>
            </a:endParaRPr>
          </a:p>
        </p:txBody>
      </p:sp>
      <p:pic>
        <p:nvPicPr>
          <p:cNvPr id="29" name="Picture 28">
            <a:extLst>
              <a:ext uri="{FF2B5EF4-FFF2-40B4-BE49-F238E27FC236}">
                <a16:creationId xmlns:a16="http://schemas.microsoft.com/office/drawing/2014/main" id="{E4844C30-526A-9F29-FFC0-63CF1FB4D59F}"/>
              </a:ext>
            </a:extLst>
          </p:cNvPr>
          <p:cNvPicPr>
            <a:picLocks noChangeAspect="1"/>
          </p:cNvPicPr>
          <p:nvPr/>
        </p:nvPicPr>
        <p:blipFill>
          <a:blip r:embed="rId10"/>
          <a:srcRect/>
          <a:stretch/>
        </p:blipFill>
        <p:spPr>
          <a:xfrm>
            <a:off x="1221847" y="4882857"/>
            <a:ext cx="374904" cy="374904"/>
          </a:xfrm>
          <a:prstGeom prst="rect">
            <a:avLst/>
          </a:prstGeom>
        </p:spPr>
      </p:pic>
      <p:sp>
        <p:nvSpPr>
          <p:cNvPr id="30" name="Rectangle 29">
            <a:extLst>
              <a:ext uri="{FF2B5EF4-FFF2-40B4-BE49-F238E27FC236}">
                <a16:creationId xmlns:a16="http://schemas.microsoft.com/office/drawing/2014/main" id="{6D0625A0-A877-4205-365A-F31CB21D81DF}"/>
              </a:ext>
            </a:extLst>
          </p:cNvPr>
          <p:cNvSpPr/>
          <p:nvPr/>
        </p:nvSpPr>
        <p:spPr>
          <a:xfrm>
            <a:off x="7072601" y="1759336"/>
            <a:ext cx="2692467" cy="338554"/>
          </a:xfrm>
          <a:prstGeom prst="rect">
            <a:avLst/>
          </a:prstGeom>
          <a:solidFill>
            <a:srgbClr val="E2F6FB"/>
          </a:solidFill>
        </p:spPr>
        <p:txBody>
          <a:bodyPr wrap="square" lIns="91440" tIns="45720" rIns="91440" bIns="45720" anchor="t">
            <a:spAutoFit/>
          </a:bodyPr>
          <a:lstStyle/>
          <a:p>
            <a:pPr marL="0" marR="0" lvl="0" indent="0" algn="ctr" defTabSz="914377" rtl="0" eaLnBrk="1" fontAlgn="auto" latinLnBrk="0" hangingPunct="1">
              <a:lnSpc>
                <a:spcPct val="100000"/>
              </a:lnSpc>
              <a:spcBef>
                <a:spcPts val="400"/>
              </a:spcBef>
              <a:spcAft>
                <a:spcPts val="800"/>
              </a:spcAft>
              <a:buClr>
                <a:srgbClr val="002677"/>
              </a:buClr>
              <a:buSzTx/>
              <a:buFontTx/>
              <a:buNone/>
              <a:tabLst/>
              <a:defRPr/>
            </a:pPr>
            <a:r>
              <a:rPr kumimoji="0" lang="en-US" sz="1600" b="1" i="0" u="none" strike="noStrike" kern="1200" cap="none" spc="0" normalizeH="0" baseline="0" noProof="0">
                <a:ln>
                  <a:noFill/>
                </a:ln>
                <a:solidFill>
                  <a:srgbClr val="002677"/>
                </a:solidFill>
                <a:effectLst/>
                <a:uLnTx/>
                <a:uFillTx/>
                <a:latin typeface="Georgia"/>
                <a:ea typeface="+mn-ea"/>
                <a:cs typeface="Arial"/>
              </a:rPr>
              <a:t>The Opportunity</a:t>
            </a:r>
            <a:endParaRPr kumimoji="0" lang="en-US" sz="1200" b="1" i="0" u="none" strike="noStrike" kern="1200" cap="none" spc="0" normalizeH="0" baseline="0" noProof="0">
              <a:ln>
                <a:noFill/>
              </a:ln>
              <a:solidFill>
                <a:srgbClr val="002677"/>
              </a:solidFill>
              <a:effectLst/>
              <a:uLnTx/>
              <a:uFillTx/>
              <a:latin typeface="Georgia"/>
              <a:ea typeface="+mn-ea"/>
              <a:cs typeface="Arial" panose="020B0604020202020204" pitchFamily="34" charset="0"/>
            </a:endParaRPr>
          </a:p>
        </p:txBody>
      </p:sp>
    </p:spTree>
    <p:extLst>
      <p:ext uri="{BB962C8B-B14F-4D97-AF65-F5344CB8AC3E}">
        <p14:creationId xmlns:p14="http://schemas.microsoft.com/office/powerpoint/2010/main" val="2752038431"/>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C3E35D-828A-CAA8-4089-22306E666994}"/>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defTabSz="914400">
              <a:lnSpc>
                <a:spcPct val="90000"/>
              </a:lnSpc>
            </a:pPr>
            <a:r>
              <a:rPr lang="en-US" sz="3700" kern="1200">
                <a:solidFill>
                  <a:srgbClr val="FFFFFF"/>
                </a:solidFill>
                <a:latin typeface="+mj-lt"/>
                <a:ea typeface="+mj-ea"/>
                <a:cs typeface="+mj-cs"/>
              </a:rPr>
              <a:t>Illinois Medicaid enrollment and terminations</a:t>
            </a:r>
          </a:p>
        </p:txBody>
      </p:sp>
      <p:sp>
        <p:nvSpPr>
          <p:cNvPr id="4" name="Text Placeholder 3">
            <a:extLst>
              <a:ext uri="{FF2B5EF4-FFF2-40B4-BE49-F238E27FC236}">
                <a16:creationId xmlns:a16="http://schemas.microsoft.com/office/drawing/2014/main" id="{9EBE2406-92CD-B59C-05F4-E0F781BC4648}"/>
              </a:ext>
            </a:extLst>
          </p:cNvPr>
          <p:cNvSpPr>
            <a:spLocks noGrp="1"/>
          </p:cNvSpPr>
          <p:nvPr>
            <p:ph type="body" sz="quarter" idx="13"/>
          </p:nvPr>
        </p:nvSpPr>
        <p:spPr>
          <a:xfrm>
            <a:off x="4810259" y="649480"/>
            <a:ext cx="6555347" cy="5546047"/>
          </a:xfrm>
        </p:spPr>
        <p:txBody>
          <a:bodyPr vert="horz" lIns="91440" tIns="45720" rIns="91440" bIns="45720" rtlCol="0" anchor="ctr">
            <a:normAutofit/>
          </a:bodyPr>
          <a:lstStyle/>
          <a:p>
            <a:pPr indent="-228600" defTabSz="914400"/>
            <a:r>
              <a:rPr lang="en-US" sz="2000" dirty="0">
                <a:solidFill>
                  <a:schemeClr val="tx1"/>
                </a:solidFill>
                <a:cs typeface="+mn-cs"/>
              </a:rPr>
              <a:t>3.9 million people in Illinois enrolled in Medicaid (compared to 2.9 million before pandemic)</a:t>
            </a:r>
          </a:p>
          <a:p>
            <a:pPr indent="-228600" defTabSz="914400"/>
            <a:r>
              <a:rPr lang="en-US" sz="2000" dirty="0">
                <a:solidFill>
                  <a:schemeClr val="tx1"/>
                </a:solidFill>
                <a:cs typeface="+mn-cs"/>
              </a:rPr>
              <a:t>Federal analysis estimates 17% of people will lose Medicaid insurance based on historical patterns = 700,000</a:t>
            </a:r>
          </a:p>
          <a:p>
            <a:pPr indent="-228600" defTabSz="914400"/>
            <a:r>
              <a:rPr lang="en-US" sz="2000" dirty="0">
                <a:solidFill>
                  <a:schemeClr val="tx1"/>
                </a:solidFill>
                <a:cs typeface="+mn-cs"/>
              </a:rPr>
              <a:t>Illinois Health and Family Services is more optimistic and believes the number will be around 400,000 losing coverage</a:t>
            </a:r>
          </a:p>
          <a:p>
            <a:pPr indent="-228600" defTabSz="914400"/>
            <a:r>
              <a:rPr lang="en-US" sz="2000" dirty="0">
                <a:solidFill>
                  <a:schemeClr val="tx1"/>
                </a:solidFill>
                <a:cs typeface="+mn-cs"/>
              </a:rPr>
              <a:t>Approximately half of those losing coverage are in Cook and surrounding counties </a:t>
            </a:r>
          </a:p>
        </p:txBody>
      </p:sp>
      <p:sp>
        <p:nvSpPr>
          <p:cNvPr id="3" name="Slide Number Placeholder 2">
            <a:extLst>
              <a:ext uri="{FF2B5EF4-FFF2-40B4-BE49-F238E27FC236}">
                <a16:creationId xmlns:a16="http://schemas.microsoft.com/office/drawing/2014/main" id="{7268E0F1-A2A7-578C-7553-3ABACCC2EFFE}"/>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p>
            <a:pPr>
              <a:spcAft>
                <a:spcPts val="600"/>
              </a:spcAft>
            </a:pPr>
            <a:fld id="{90F9BDA0-AF0E-4BA8-B742-3B9C92A3E6FE}" type="slidenum">
              <a:rPr lang="en-US" sz="1100">
                <a:solidFill>
                  <a:schemeClr val="tx1">
                    <a:lumMod val="50000"/>
                    <a:lumOff val="50000"/>
                  </a:schemeClr>
                </a:solidFill>
                <a:latin typeface="+mn-lt"/>
                <a:cs typeface="+mn-cs"/>
              </a:rPr>
              <a:pPr>
                <a:spcAft>
                  <a:spcPts val="600"/>
                </a:spcAft>
              </a:pPr>
              <a:t>5</a:t>
            </a:fld>
            <a:endParaRPr lang="en-US" sz="1100">
              <a:solidFill>
                <a:schemeClr val="tx1">
                  <a:lumMod val="50000"/>
                  <a:lumOff val="50000"/>
                </a:schemeClr>
              </a:solidFill>
              <a:latin typeface="+mn-lt"/>
              <a:cs typeface="+mn-cs"/>
            </a:endParaRPr>
          </a:p>
        </p:txBody>
      </p:sp>
    </p:spTree>
    <p:extLst>
      <p:ext uri="{BB962C8B-B14F-4D97-AF65-F5344CB8AC3E}">
        <p14:creationId xmlns:p14="http://schemas.microsoft.com/office/powerpoint/2010/main" val="2345030658"/>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3431A2D-92F9-A5D7-0C77-5301EF40B9B3}"/>
              </a:ext>
            </a:extLst>
          </p:cNvPr>
          <p:cNvSpPr>
            <a:spLocks noGrp="1"/>
          </p:cNvSpPr>
          <p:nvPr>
            <p:ph type="title"/>
          </p:nvPr>
        </p:nvSpPr>
        <p:spPr/>
        <p:txBody>
          <a:bodyPr/>
          <a:lstStyle/>
          <a:p>
            <a:r>
              <a:rPr lang="en-US" sz="2800" dirty="0"/>
              <a:t>Illinois Medicaid enrollment by county – Nov 2022</a:t>
            </a:r>
          </a:p>
        </p:txBody>
      </p:sp>
      <p:sp>
        <p:nvSpPr>
          <p:cNvPr id="3" name="Slide Number Placeholder 2">
            <a:extLst>
              <a:ext uri="{FF2B5EF4-FFF2-40B4-BE49-F238E27FC236}">
                <a16:creationId xmlns:a16="http://schemas.microsoft.com/office/drawing/2014/main" id="{13344A29-A4CB-2881-7964-DF2FBA89BA8F}"/>
              </a:ext>
            </a:extLst>
          </p:cNvPr>
          <p:cNvSpPr>
            <a:spLocks noGrp="1"/>
          </p:cNvSpPr>
          <p:nvPr>
            <p:ph type="sldNum" sz="quarter" idx="12"/>
          </p:nvPr>
        </p:nvSpPr>
        <p:spPr/>
        <p:txBody>
          <a:bodyPr/>
          <a:lstStyle/>
          <a:p>
            <a:fld id="{90F9BDA0-AF0E-4BA8-B742-3B9C92A3E6FE}" type="slidenum">
              <a:rPr lang="en-US" smtClean="0"/>
              <a:t>6</a:t>
            </a:fld>
            <a:endParaRPr lang="en-US"/>
          </a:p>
        </p:txBody>
      </p:sp>
      <p:sp>
        <p:nvSpPr>
          <p:cNvPr id="7" name="Text Placeholder 6">
            <a:extLst>
              <a:ext uri="{FF2B5EF4-FFF2-40B4-BE49-F238E27FC236}">
                <a16:creationId xmlns:a16="http://schemas.microsoft.com/office/drawing/2014/main" id="{6CCE5BAB-2EA4-BF56-2B9E-FCE9ED6D8B3E}"/>
              </a:ext>
            </a:extLst>
          </p:cNvPr>
          <p:cNvSpPr>
            <a:spLocks noGrp="1"/>
          </p:cNvSpPr>
          <p:nvPr>
            <p:ph type="body" sz="quarter" idx="13"/>
          </p:nvPr>
        </p:nvSpPr>
        <p:spPr>
          <a:xfrm>
            <a:off x="1255352" y="2334827"/>
            <a:ext cx="6636897" cy="3949134"/>
          </a:xfrm>
        </p:spPr>
        <p:txBody>
          <a:bodyPr/>
          <a:lstStyle/>
          <a:p>
            <a:endParaRPr lang="en-US" dirty="0"/>
          </a:p>
        </p:txBody>
      </p:sp>
      <p:graphicFrame>
        <p:nvGraphicFramePr>
          <p:cNvPr id="5" name="Table 5">
            <a:extLst>
              <a:ext uri="{FF2B5EF4-FFF2-40B4-BE49-F238E27FC236}">
                <a16:creationId xmlns:a16="http://schemas.microsoft.com/office/drawing/2014/main" id="{E28782DB-D7BE-11D2-A92D-ABB67ABE16E1}"/>
              </a:ext>
            </a:extLst>
          </p:cNvPr>
          <p:cNvGraphicFramePr>
            <a:graphicFrameLocks noGrp="1"/>
          </p:cNvGraphicFramePr>
          <p:nvPr>
            <p:extLst>
              <p:ext uri="{D42A27DB-BD31-4B8C-83A1-F6EECF244321}">
                <p14:modId xmlns:p14="http://schemas.microsoft.com/office/powerpoint/2010/main" val="2080478170"/>
              </p:ext>
            </p:extLst>
          </p:nvPr>
        </p:nvGraphicFramePr>
        <p:xfrm>
          <a:off x="944634" y="1097281"/>
          <a:ext cx="8128000" cy="51866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416966502"/>
                    </a:ext>
                  </a:extLst>
                </a:gridCol>
                <a:gridCol w="4064000">
                  <a:extLst>
                    <a:ext uri="{9D8B030D-6E8A-4147-A177-3AD203B41FA5}">
                      <a16:colId xmlns:a16="http://schemas.microsoft.com/office/drawing/2014/main" val="350431812"/>
                    </a:ext>
                  </a:extLst>
                </a:gridCol>
              </a:tblGrid>
              <a:tr h="0">
                <a:tc>
                  <a:txBody>
                    <a:bodyPr/>
                    <a:lstStyle/>
                    <a:p>
                      <a:r>
                        <a:rPr lang="en-US" dirty="0"/>
                        <a:t>County</a:t>
                      </a:r>
                    </a:p>
                  </a:txBody>
                  <a:tcPr/>
                </a:tc>
                <a:tc>
                  <a:txBody>
                    <a:bodyPr/>
                    <a:lstStyle/>
                    <a:p>
                      <a:r>
                        <a:rPr lang="en-US" dirty="0"/>
                        <a:t>Total</a:t>
                      </a:r>
                    </a:p>
                  </a:txBody>
                  <a:tcPr/>
                </a:tc>
                <a:extLst>
                  <a:ext uri="{0D108BD9-81ED-4DB2-BD59-A6C34878D82A}">
                    <a16:rowId xmlns:a16="http://schemas.microsoft.com/office/drawing/2014/main" val="1412705842"/>
                  </a:ext>
                </a:extLst>
              </a:tr>
              <a:tr h="370840">
                <a:tc>
                  <a:txBody>
                    <a:bodyPr/>
                    <a:lstStyle/>
                    <a:p>
                      <a:r>
                        <a:rPr lang="en-US" dirty="0"/>
                        <a:t>Cook</a:t>
                      </a:r>
                    </a:p>
                  </a:txBody>
                  <a:tcPr/>
                </a:tc>
                <a:tc>
                  <a:txBody>
                    <a:bodyPr/>
                    <a:lstStyle/>
                    <a:p>
                      <a:r>
                        <a:rPr lang="en-US" dirty="0"/>
                        <a:t>1,358,812</a:t>
                      </a:r>
                    </a:p>
                  </a:txBody>
                  <a:tcPr/>
                </a:tc>
                <a:extLst>
                  <a:ext uri="{0D108BD9-81ED-4DB2-BD59-A6C34878D82A}">
                    <a16:rowId xmlns:a16="http://schemas.microsoft.com/office/drawing/2014/main" val="1556731376"/>
                  </a:ext>
                </a:extLst>
              </a:tr>
              <a:tr h="370840">
                <a:tc>
                  <a:txBody>
                    <a:bodyPr/>
                    <a:lstStyle/>
                    <a:p>
                      <a:r>
                        <a:rPr lang="en-US" dirty="0"/>
                        <a:t>DuPage</a:t>
                      </a:r>
                    </a:p>
                  </a:txBody>
                  <a:tcPr/>
                </a:tc>
                <a:tc>
                  <a:txBody>
                    <a:bodyPr/>
                    <a:lstStyle/>
                    <a:p>
                      <a:r>
                        <a:rPr lang="en-US" dirty="0"/>
                        <a:t>127,384</a:t>
                      </a:r>
                    </a:p>
                  </a:txBody>
                  <a:tcPr/>
                </a:tc>
                <a:extLst>
                  <a:ext uri="{0D108BD9-81ED-4DB2-BD59-A6C34878D82A}">
                    <a16:rowId xmlns:a16="http://schemas.microsoft.com/office/drawing/2014/main" val="3066481662"/>
                  </a:ext>
                </a:extLst>
              </a:tr>
              <a:tr h="370840">
                <a:tc>
                  <a:txBody>
                    <a:bodyPr/>
                    <a:lstStyle/>
                    <a:p>
                      <a:r>
                        <a:rPr lang="en-US" dirty="0"/>
                        <a:t>Kane</a:t>
                      </a:r>
                    </a:p>
                  </a:txBody>
                  <a:tcPr/>
                </a:tc>
                <a:tc>
                  <a:txBody>
                    <a:bodyPr/>
                    <a:lstStyle/>
                    <a:p>
                      <a:r>
                        <a:rPr lang="en-US" dirty="0"/>
                        <a:t>104,005</a:t>
                      </a:r>
                    </a:p>
                  </a:txBody>
                  <a:tcPr/>
                </a:tc>
                <a:extLst>
                  <a:ext uri="{0D108BD9-81ED-4DB2-BD59-A6C34878D82A}">
                    <a16:rowId xmlns:a16="http://schemas.microsoft.com/office/drawing/2014/main" val="439831795"/>
                  </a:ext>
                </a:extLst>
              </a:tr>
              <a:tr h="370840">
                <a:tc>
                  <a:txBody>
                    <a:bodyPr/>
                    <a:lstStyle/>
                    <a:p>
                      <a:r>
                        <a:rPr lang="en-US" dirty="0"/>
                        <a:t>Kankakee</a:t>
                      </a:r>
                    </a:p>
                  </a:txBody>
                  <a:tcPr/>
                </a:tc>
                <a:tc>
                  <a:txBody>
                    <a:bodyPr/>
                    <a:lstStyle/>
                    <a:p>
                      <a:r>
                        <a:rPr lang="en-US" dirty="0"/>
                        <a:t>27,761</a:t>
                      </a:r>
                    </a:p>
                  </a:txBody>
                  <a:tcPr/>
                </a:tc>
                <a:extLst>
                  <a:ext uri="{0D108BD9-81ED-4DB2-BD59-A6C34878D82A}">
                    <a16:rowId xmlns:a16="http://schemas.microsoft.com/office/drawing/2014/main" val="3977962687"/>
                  </a:ext>
                </a:extLst>
              </a:tr>
              <a:tr h="370840">
                <a:tc>
                  <a:txBody>
                    <a:bodyPr/>
                    <a:lstStyle/>
                    <a:p>
                      <a:r>
                        <a:rPr lang="en-US" dirty="0"/>
                        <a:t>Kendall</a:t>
                      </a:r>
                    </a:p>
                  </a:txBody>
                  <a:tcPr/>
                </a:tc>
                <a:tc>
                  <a:txBody>
                    <a:bodyPr/>
                    <a:lstStyle/>
                    <a:p>
                      <a:r>
                        <a:rPr lang="en-US" dirty="0"/>
                        <a:t>17,882</a:t>
                      </a:r>
                    </a:p>
                  </a:txBody>
                  <a:tcPr/>
                </a:tc>
                <a:extLst>
                  <a:ext uri="{0D108BD9-81ED-4DB2-BD59-A6C34878D82A}">
                    <a16:rowId xmlns:a16="http://schemas.microsoft.com/office/drawing/2014/main" val="3531328658"/>
                  </a:ext>
                </a:extLst>
              </a:tr>
              <a:tr h="370840">
                <a:tc>
                  <a:txBody>
                    <a:bodyPr/>
                    <a:lstStyle/>
                    <a:p>
                      <a:r>
                        <a:rPr lang="en-US" dirty="0"/>
                        <a:t>Lake</a:t>
                      </a:r>
                    </a:p>
                  </a:txBody>
                  <a:tcPr/>
                </a:tc>
                <a:tc>
                  <a:txBody>
                    <a:bodyPr/>
                    <a:lstStyle/>
                    <a:p>
                      <a:r>
                        <a:rPr lang="en-US" dirty="0"/>
                        <a:t>122,302</a:t>
                      </a:r>
                    </a:p>
                  </a:txBody>
                  <a:tcPr/>
                </a:tc>
                <a:extLst>
                  <a:ext uri="{0D108BD9-81ED-4DB2-BD59-A6C34878D82A}">
                    <a16:rowId xmlns:a16="http://schemas.microsoft.com/office/drawing/2014/main" val="2049944435"/>
                  </a:ext>
                </a:extLst>
              </a:tr>
              <a:tr h="370840">
                <a:tc>
                  <a:txBody>
                    <a:bodyPr/>
                    <a:lstStyle/>
                    <a:p>
                      <a:r>
                        <a:rPr lang="en-US" dirty="0"/>
                        <a:t>Macon</a:t>
                      </a:r>
                    </a:p>
                  </a:txBody>
                  <a:tcPr/>
                </a:tc>
                <a:tc>
                  <a:txBody>
                    <a:bodyPr/>
                    <a:lstStyle/>
                    <a:p>
                      <a:r>
                        <a:rPr lang="en-US" dirty="0"/>
                        <a:t>29,410</a:t>
                      </a:r>
                    </a:p>
                  </a:txBody>
                  <a:tcPr/>
                </a:tc>
                <a:extLst>
                  <a:ext uri="{0D108BD9-81ED-4DB2-BD59-A6C34878D82A}">
                    <a16:rowId xmlns:a16="http://schemas.microsoft.com/office/drawing/2014/main" val="2584535832"/>
                  </a:ext>
                </a:extLst>
              </a:tr>
              <a:tr h="370840">
                <a:tc>
                  <a:txBody>
                    <a:bodyPr/>
                    <a:lstStyle/>
                    <a:p>
                      <a:r>
                        <a:rPr lang="en-US" dirty="0"/>
                        <a:t>Madison</a:t>
                      </a:r>
                    </a:p>
                  </a:txBody>
                  <a:tcPr/>
                </a:tc>
                <a:tc>
                  <a:txBody>
                    <a:bodyPr/>
                    <a:lstStyle/>
                    <a:p>
                      <a:r>
                        <a:rPr lang="en-US" dirty="0"/>
                        <a:t>55,619</a:t>
                      </a:r>
                    </a:p>
                  </a:txBody>
                  <a:tcPr/>
                </a:tc>
                <a:extLst>
                  <a:ext uri="{0D108BD9-81ED-4DB2-BD59-A6C34878D82A}">
                    <a16:rowId xmlns:a16="http://schemas.microsoft.com/office/drawing/2014/main" val="2437058607"/>
                  </a:ext>
                </a:extLst>
              </a:tr>
              <a:tr h="370840">
                <a:tc>
                  <a:txBody>
                    <a:bodyPr/>
                    <a:lstStyle/>
                    <a:p>
                      <a:r>
                        <a:rPr lang="en-US" dirty="0"/>
                        <a:t>Monroe</a:t>
                      </a:r>
                    </a:p>
                  </a:txBody>
                  <a:tcPr/>
                </a:tc>
                <a:tc>
                  <a:txBody>
                    <a:bodyPr/>
                    <a:lstStyle/>
                    <a:p>
                      <a:r>
                        <a:rPr lang="en-US" dirty="0"/>
                        <a:t>2,480</a:t>
                      </a:r>
                    </a:p>
                  </a:txBody>
                  <a:tcPr/>
                </a:tc>
                <a:extLst>
                  <a:ext uri="{0D108BD9-81ED-4DB2-BD59-A6C34878D82A}">
                    <a16:rowId xmlns:a16="http://schemas.microsoft.com/office/drawing/2014/main" val="2120571777"/>
                  </a:ext>
                </a:extLst>
              </a:tr>
              <a:tr h="370840">
                <a:tc>
                  <a:txBody>
                    <a:bodyPr/>
                    <a:lstStyle/>
                    <a:p>
                      <a:r>
                        <a:rPr lang="en-US" dirty="0"/>
                        <a:t>Sangamon</a:t>
                      </a:r>
                    </a:p>
                  </a:txBody>
                  <a:tcPr/>
                </a:tc>
                <a:tc>
                  <a:txBody>
                    <a:bodyPr/>
                    <a:lstStyle/>
                    <a:p>
                      <a:r>
                        <a:rPr lang="en-US" dirty="0"/>
                        <a:t>46,357</a:t>
                      </a:r>
                    </a:p>
                  </a:txBody>
                  <a:tcPr/>
                </a:tc>
                <a:extLst>
                  <a:ext uri="{0D108BD9-81ED-4DB2-BD59-A6C34878D82A}">
                    <a16:rowId xmlns:a16="http://schemas.microsoft.com/office/drawing/2014/main" val="2502917503"/>
                  </a:ext>
                </a:extLst>
              </a:tr>
              <a:tr h="370840">
                <a:tc>
                  <a:txBody>
                    <a:bodyPr/>
                    <a:lstStyle/>
                    <a:p>
                      <a:r>
                        <a:rPr lang="en-US" dirty="0"/>
                        <a:t>Shelby</a:t>
                      </a:r>
                    </a:p>
                  </a:txBody>
                  <a:tcPr/>
                </a:tc>
                <a:tc>
                  <a:txBody>
                    <a:bodyPr/>
                    <a:lstStyle/>
                    <a:p>
                      <a:r>
                        <a:rPr lang="en-US" dirty="0"/>
                        <a:t>4,030</a:t>
                      </a:r>
                    </a:p>
                  </a:txBody>
                  <a:tcPr/>
                </a:tc>
                <a:extLst>
                  <a:ext uri="{0D108BD9-81ED-4DB2-BD59-A6C34878D82A}">
                    <a16:rowId xmlns:a16="http://schemas.microsoft.com/office/drawing/2014/main" val="1422919801"/>
                  </a:ext>
                </a:extLst>
              </a:tr>
              <a:tr h="370840">
                <a:tc>
                  <a:txBody>
                    <a:bodyPr/>
                    <a:lstStyle/>
                    <a:p>
                      <a:r>
                        <a:rPr lang="en-US" dirty="0"/>
                        <a:t>St Clair</a:t>
                      </a:r>
                    </a:p>
                  </a:txBody>
                  <a:tcPr/>
                </a:tc>
                <a:tc>
                  <a:txBody>
                    <a:bodyPr/>
                    <a:lstStyle/>
                    <a:p>
                      <a:r>
                        <a:rPr lang="en-US" dirty="0"/>
                        <a:t>66,921</a:t>
                      </a:r>
                    </a:p>
                  </a:txBody>
                  <a:tcPr/>
                </a:tc>
                <a:extLst>
                  <a:ext uri="{0D108BD9-81ED-4DB2-BD59-A6C34878D82A}">
                    <a16:rowId xmlns:a16="http://schemas.microsoft.com/office/drawing/2014/main" val="3842569181"/>
                  </a:ext>
                </a:extLst>
              </a:tr>
              <a:tr h="370840">
                <a:tc>
                  <a:txBody>
                    <a:bodyPr/>
                    <a:lstStyle/>
                    <a:p>
                      <a:r>
                        <a:rPr lang="en-US" dirty="0"/>
                        <a:t>Will</a:t>
                      </a:r>
                    </a:p>
                  </a:txBody>
                  <a:tcPr/>
                </a:tc>
                <a:tc>
                  <a:txBody>
                    <a:bodyPr/>
                    <a:lstStyle/>
                    <a:p>
                      <a:r>
                        <a:rPr lang="en-US" dirty="0"/>
                        <a:t>115,865</a:t>
                      </a:r>
                    </a:p>
                  </a:txBody>
                  <a:tcPr/>
                </a:tc>
                <a:extLst>
                  <a:ext uri="{0D108BD9-81ED-4DB2-BD59-A6C34878D82A}">
                    <a16:rowId xmlns:a16="http://schemas.microsoft.com/office/drawing/2014/main" val="779009373"/>
                  </a:ext>
                </a:extLst>
              </a:tr>
            </a:tbl>
          </a:graphicData>
        </a:graphic>
      </p:graphicFrame>
    </p:spTree>
    <p:extLst>
      <p:ext uri="{BB962C8B-B14F-4D97-AF65-F5344CB8AC3E}">
        <p14:creationId xmlns:p14="http://schemas.microsoft.com/office/powerpoint/2010/main" val="2009706185"/>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F9CEAD3-AB59-0BAA-F6C1-6E9D4E4A9F07}"/>
              </a:ext>
            </a:extLst>
          </p:cNvPr>
          <p:cNvSpPr>
            <a:spLocks noGrp="1"/>
          </p:cNvSpPr>
          <p:nvPr>
            <p:ph type="title"/>
          </p:nvPr>
        </p:nvSpPr>
        <p:spPr/>
        <p:txBody>
          <a:bodyPr/>
          <a:lstStyle/>
          <a:p>
            <a:r>
              <a:rPr lang="en-US" dirty="0"/>
              <a:t>Illinois Redetermination Dates</a:t>
            </a:r>
          </a:p>
        </p:txBody>
      </p:sp>
      <p:sp>
        <p:nvSpPr>
          <p:cNvPr id="3" name="Slide Number Placeholder 2">
            <a:extLst>
              <a:ext uri="{FF2B5EF4-FFF2-40B4-BE49-F238E27FC236}">
                <a16:creationId xmlns:a16="http://schemas.microsoft.com/office/drawing/2014/main" id="{31EE2474-0D74-B8AD-AC32-06861C14382A}"/>
              </a:ext>
            </a:extLst>
          </p:cNvPr>
          <p:cNvSpPr>
            <a:spLocks noGrp="1"/>
          </p:cNvSpPr>
          <p:nvPr>
            <p:ph type="sldNum" sz="quarter" idx="12"/>
          </p:nvPr>
        </p:nvSpPr>
        <p:spPr/>
        <p:txBody>
          <a:bodyPr/>
          <a:lstStyle/>
          <a:p>
            <a:fld id="{66DE20E4-D496-034F-914D-F7F15B93E95B}" type="slidenum">
              <a:rPr lang="en-US" smtClean="0"/>
              <a:pPr/>
              <a:t>7</a:t>
            </a:fld>
            <a:endParaRPr lang="en-US"/>
          </a:p>
        </p:txBody>
      </p:sp>
      <p:sp>
        <p:nvSpPr>
          <p:cNvPr id="5" name="Text Placeholder 4">
            <a:extLst>
              <a:ext uri="{FF2B5EF4-FFF2-40B4-BE49-F238E27FC236}">
                <a16:creationId xmlns:a16="http://schemas.microsoft.com/office/drawing/2014/main" id="{73CFB372-8323-A350-D42A-64F9734B0DC4}"/>
              </a:ext>
            </a:extLst>
          </p:cNvPr>
          <p:cNvSpPr>
            <a:spLocks noGrp="1"/>
          </p:cNvSpPr>
          <p:nvPr>
            <p:ph type="body" sz="quarter" idx="13"/>
          </p:nvPr>
        </p:nvSpPr>
        <p:spPr/>
        <p:txBody>
          <a:bodyPr/>
          <a:lstStyle/>
          <a:p>
            <a:r>
              <a:rPr lang="en-US" dirty="0"/>
              <a:t>Redetermination due dates will spread over a 12 month period 6/1/2023 – 5/1/2024</a:t>
            </a:r>
          </a:p>
          <a:p>
            <a:r>
              <a:rPr lang="en-US" dirty="0"/>
              <a:t>No “coverage cliff”</a:t>
            </a:r>
          </a:p>
        </p:txBody>
      </p:sp>
      <p:graphicFrame>
        <p:nvGraphicFramePr>
          <p:cNvPr id="6" name="Table 6">
            <a:extLst>
              <a:ext uri="{FF2B5EF4-FFF2-40B4-BE49-F238E27FC236}">
                <a16:creationId xmlns:a16="http://schemas.microsoft.com/office/drawing/2014/main" id="{BA4CBA99-78B6-13ED-A1DF-EB4DF3D07B63}"/>
              </a:ext>
            </a:extLst>
          </p:cNvPr>
          <p:cNvGraphicFramePr>
            <a:graphicFrameLocks noGrp="1"/>
          </p:cNvGraphicFramePr>
          <p:nvPr>
            <p:extLst>
              <p:ext uri="{D42A27DB-BD31-4B8C-83A1-F6EECF244321}">
                <p14:modId xmlns:p14="http://schemas.microsoft.com/office/powerpoint/2010/main" val="381028519"/>
              </p:ext>
            </p:extLst>
          </p:nvPr>
        </p:nvGraphicFramePr>
        <p:xfrm>
          <a:off x="1534851" y="2500678"/>
          <a:ext cx="8115176" cy="3158608"/>
        </p:xfrm>
        <a:graphic>
          <a:graphicData uri="http://schemas.openxmlformats.org/drawingml/2006/table">
            <a:tbl>
              <a:tblPr firstRow="1" bandRow="1">
                <a:tableStyleId>{5C22544A-7EE6-4342-B048-85BDC9FD1C3A}</a:tableStyleId>
              </a:tblPr>
              <a:tblGrid>
                <a:gridCol w="5088727">
                  <a:extLst>
                    <a:ext uri="{9D8B030D-6E8A-4147-A177-3AD203B41FA5}">
                      <a16:colId xmlns:a16="http://schemas.microsoft.com/office/drawing/2014/main" val="3690166881"/>
                    </a:ext>
                  </a:extLst>
                </a:gridCol>
                <a:gridCol w="3026449">
                  <a:extLst>
                    <a:ext uri="{9D8B030D-6E8A-4147-A177-3AD203B41FA5}">
                      <a16:colId xmlns:a16="http://schemas.microsoft.com/office/drawing/2014/main" val="377607642"/>
                    </a:ext>
                  </a:extLst>
                </a:gridCol>
              </a:tblGrid>
              <a:tr h="394826">
                <a:tc>
                  <a:txBody>
                    <a:bodyPr/>
                    <a:lstStyle/>
                    <a:p>
                      <a:r>
                        <a:rPr lang="en-US" dirty="0"/>
                        <a:t>Event</a:t>
                      </a:r>
                    </a:p>
                  </a:txBody>
                  <a:tcPr/>
                </a:tc>
                <a:tc>
                  <a:txBody>
                    <a:bodyPr/>
                    <a:lstStyle/>
                    <a:p>
                      <a:r>
                        <a:rPr lang="en-US" dirty="0"/>
                        <a:t>Date</a:t>
                      </a:r>
                    </a:p>
                  </a:txBody>
                  <a:tcPr/>
                </a:tc>
                <a:extLst>
                  <a:ext uri="{0D108BD9-81ED-4DB2-BD59-A6C34878D82A}">
                    <a16:rowId xmlns:a16="http://schemas.microsoft.com/office/drawing/2014/main" val="1046170690"/>
                  </a:ext>
                </a:extLst>
              </a:tr>
              <a:tr h="394826">
                <a:tc>
                  <a:txBody>
                    <a:bodyPr/>
                    <a:lstStyle/>
                    <a:p>
                      <a:r>
                        <a:rPr lang="en-US" dirty="0"/>
                        <a:t>Continuous coverage ends</a:t>
                      </a:r>
                    </a:p>
                  </a:txBody>
                  <a:tcPr/>
                </a:tc>
                <a:tc>
                  <a:txBody>
                    <a:bodyPr/>
                    <a:lstStyle/>
                    <a:p>
                      <a:r>
                        <a:rPr lang="en-US" dirty="0"/>
                        <a:t>3/31/2023</a:t>
                      </a:r>
                    </a:p>
                  </a:txBody>
                  <a:tcPr/>
                </a:tc>
                <a:extLst>
                  <a:ext uri="{0D108BD9-81ED-4DB2-BD59-A6C34878D82A}">
                    <a16:rowId xmlns:a16="http://schemas.microsoft.com/office/drawing/2014/main" val="862541663"/>
                  </a:ext>
                </a:extLst>
              </a:tr>
              <a:tr h="394826">
                <a:tc>
                  <a:txBody>
                    <a:bodyPr/>
                    <a:lstStyle/>
                    <a:p>
                      <a:r>
                        <a:rPr lang="en-US" dirty="0"/>
                        <a:t>First renewal notices sent by</a:t>
                      </a:r>
                    </a:p>
                  </a:txBody>
                  <a:tcPr/>
                </a:tc>
                <a:tc>
                  <a:txBody>
                    <a:bodyPr/>
                    <a:lstStyle/>
                    <a:p>
                      <a:r>
                        <a:rPr lang="en-US" dirty="0"/>
                        <a:t>5/1/2023</a:t>
                      </a:r>
                    </a:p>
                  </a:txBody>
                  <a:tcPr/>
                </a:tc>
                <a:extLst>
                  <a:ext uri="{0D108BD9-81ED-4DB2-BD59-A6C34878D82A}">
                    <a16:rowId xmlns:a16="http://schemas.microsoft.com/office/drawing/2014/main" val="429312235"/>
                  </a:ext>
                </a:extLst>
              </a:tr>
              <a:tr h="394826">
                <a:tc>
                  <a:txBody>
                    <a:bodyPr/>
                    <a:lstStyle/>
                    <a:p>
                      <a:r>
                        <a:rPr lang="en-US" dirty="0"/>
                        <a:t>Redetermination due date</a:t>
                      </a:r>
                    </a:p>
                  </a:txBody>
                  <a:tcPr/>
                </a:tc>
                <a:tc>
                  <a:txBody>
                    <a:bodyPr/>
                    <a:lstStyle/>
                    <a:p>
                      <a:r>
                        <a:rPr lang="en-US" dirty="0"/>
                        <a:t>6/1/2023</a:t>
                      </a:r>
                    </a:p>
                  </a:txBody>
                  <a:tcPr/>
                </a:tc>
                <a:extLst>
                  <a:ext uri="{0D108BD9-81ED-4DB2-BD59-A6C34878D82A}">
                    <a16:rowId xmlns:a16="http://schemas.microsoft.com/office/drawing/2014/main" val="603552423"/>
                  </a:ext>
                </a:extLst>
              </a:tr>
              <a:tr h="394826">
                <a:tc>
                  <a:txBody>
                    <a:bodyPr/>
                    <a:lstStyle/>
                    <a:p>
                      <a:r>
                        <a:rPr lang="en-US" dirty="0"/>
                        <a:t>Case closure date</a:t>
                      </a:r>
                    </a:p>
                  </a:txBody>
                  <a:tcPr/>
                </a:tc>
                <a:tc>
                  <a:txBody>
                    <a:bodyPr/>
                    <a:lstStyle/>
                    <a:p>
                      <a:r>
                        <a:rPr lang="en-US" dirty="0"/>
                        <a:t>6/15/2023</a:t>
                      </a:r>
                    </a:p>
                  </a:txBody>
                  <a:tcPr/>
                </a:tc>
                <a:extLst>
                  <a:ext uri="{0D108BD9-81ED-4DB2-BD59-A6C34878D82A}">
                    <a16:rowId xmlns:a16="http://schemas.microsoft.com/office/drawing/2014/main" val="744975871"/>
                  </a:ext>
                </a:extLst>
              </a:tr>
              <a:tr h="394826">
                <a:tc>
                  <a:txBody>
                    <a:bodyPr/>
                    <a:lstStyle/>
                    <a:p>
                      <a:r>
                        <a:rPr lang="en-US" dirty="0"/>
                        <a:t>First day of coverage loss</a:t>
                      </a:r>
                    </a:p>
                  </a:txBody>
                  <a:tcPr/>
                </a:tc>
                <a:tc>
                  <a:txBody>
                    <a:bodyPr/>
                    <a:lstStyle/>
                    <a:p>
                      <a:r>
                        <a:rPr lang="en-US" dirty="0"/>
                        <a:t>7/1/2023</a:t>
                      </a:r>
                    </a:p>
                  </a:txBody>
                  <a:tcPr/>
                </a:tc>
                <a:extLst>
                  <a:ext uri="{0D108BD9-81ED-4DB2-BD59-A6C34878D82A}">
                    <a16:rowId xmlns:a16="http://schemas.microsoft.com/office/drawing/2014/main" val="1995174812"/>
                  </a:ext>
                </a:extLst>
              </a:tr>
              <a:tr h="394826">
                <a:tc>
                  <a:txBody>
                    <a:bodyPr/>
                    <a:lstStyle/>
                    <a:p>
                      <a:r>
                        <a:rPr lang="en-US" dirty="0"/>
                        <a:t>Last day to return for reinstatement</a:t>
                      </a:r>
                    </a:p>
                  </a:txBody>
                  <a:tcPr/>
                </a:tc>
                <a:tc>
                  <a:txBody>
                    <a:bodyPr/>
                    <a:lstStyle/>
                    <a:p>
                      <a:r>
                        <a:rPr lang="en-US" dirty="0"/>
                        <a:t>9/30/2023</a:t>
                      </a:r>
                    </a:p>
                  </a:txBody>
                  <a:tcPr/>
                </a:tc>
                <a:extLst>
                  <a:ext uri="{0D108BD9-81ED-4DB2-BD59-A6C34878D82A}">
                    <a16:rowId xmlns:a16="http://schemas.microsoft.com/office/drawing/2014/main" val="1795054945"/>
                  </a:ext>
                </a:extLst>
              </a:tr>
              <a:tr h="394826">
                <a:tc>
                  <a:txBody>
                    <a:bodyPr/>
                    <a:lstStyle/>
                    <a:p>
                      <a:r>
                        <a:rPr lang="en-US" dirty="0"/>
                        <a:t>Second cohort renewal notices sent by</a:t>
                      </a:r>
                    </a:p>
                  </a:txBody>
                  <a:tcPr/>
                </a:tc>
                <a:tc>
                  <a:txBody>
                    <a:bodyPr/>
                    <a:lstStyle/>
                    <a:p>
                      <a:r>
                        <a:rPr lang="en-US" dirty="0"/>
                        <a:t>6/1/2023</a:t>
                      </a:r>
                    </a:p>
                  </a:txBody>
                  <a:tcPr/>
                </a:tc>
                <a:extLst>
                  <a:ext uri="{0D108BD9-81ED-4DB2-BD59-A6C34878D82A}">
                    <a16:rowId xmlns:a16="http://schemas.microsoft.com/office/drawing/2014/main" val="2830611181"/>
                  </a:ext>
                </a:extLst>
              </a:tr>
            </a:tbl>
          </a:graphicData>
        </a:graphic>
      </p:graphicFrame>
    </p:spTree>
    <p:extLst>
      <p:ext uri="{BB962C8B-B14F-4D97-AF65-F5344CB8AC3E}">
        <p14:creationId xmlns:p14="http://schemas.microsoft.com/office/powerpoint/2010/main" val="3148676282"/>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9F86E64-D982-405C-8FB9-8BBEDD72BA90}"/>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0F9BDA0-AF0E-4BA8-B742-3B9C92A3E6FE}" type="slidenum">
              <a:rPr kumimoji="0" lang="en-US" sz="1067" b="0" i="0" u="none" strike="noStrike" kern="1200" cap="none" spc="0" normalizeH="0" baseline="0" noProof="0" smtClean="0">
                <a:ln>
                  <a:noFill/>
                </a:ln>
                <a:solidFill>
                  <a:srgbClr val="002477"/>
                </a:solidFill>
                <a:effectLst/>
                <a:uLnTx/>
                <a:uFillTx/>
                <a:latin typeface="Arial" panose="020B0604020202020204" pitchFamily="34" charset="0"/>
                <a:ea typeface="+mn-ea"/>
                <a:cs typeface="Arial" panose="020B0604020202020204" pitchFamily="34" charset="0"/>
              </a:rPr>
              <a:pPr marL="0" marR="0" lvl="0" indent="0" algn="r" defTabSz="914377" rtl="0" eaLnBrk="1" fontAlgn="auto" latinLnBrk="0" hangingPunct="1">
                <a:lnSpc>
                  <a:spcPct val="100000"/>
                </a:lnSpc>
                <a:spcBef>
                  <a:spcPts val="0"/>
                </a:spcBef>
                <a:spcAft>
                  <a:spcPts val="0"/>
                </a:spcAft>
                <a:buClrTx/>
                <a:buSzTx/>
                <a:buFontTx/>
                <a:buNone/>
                <a:tabLst/>
                <a:defRPr/>
              </a:pPr>
              <a:t>8</a:t>
            </a:fld>
            <a:endParaRPr kumimoji="0" lang="en-US" sz="1067" b="0" i="0" u="none" strike="noStrike" kern="1200" cap="none" spc="0" normalizeH="0" baseline="0" noProof="0">
              <a:ln>
                <a:noFill/>
              </a:ln>
              <a:solidFill>
                <a:srgbClr val="002477"/>
              </a:solidFill>
              <a:effectLst/>
              <a:uLnTx/>
              <a:uFillTx/>
              <a:latin typeface="Arial" panose="020B0604020202020204" pitchFamily="34" charset="0"/>
              <a:ea typeface="+mn-ea"/>
              <a:cs typeface="Arial" panose="020B0604020202020204" pitchFamily="34" charset="0"/>
            </a:endParaRPr>
          </a:p>
        </p:txBody>
      </p:sp>
      <p:pic>
        <p:nvPicPr>
          <p:cNvPr id="4" name="Picture 3">
            <a:extLst>
              <a:ext uri="{FF2B5EF4-FFF2-40B4-BE49-F238E27FC236}">
                <a16:creationId xmlns:a16="http://schemas.microsoft.com/office/drawing/2014/main" id="{180DF634-2BB8-E5BB-B5E5-3F6826E82837}"/>
              </a:ext>
            </a:extLst>
          </p:cNvPr>
          <p:cNvPicPr>
            <a:picLocks noChangeAspect="1"/>
          </p:cNvPicPr>
          <p:nvPr/>
        </p:nvPicPr>
        <p:blipFill>
          <a:blip r:embed="rId3"/>
          <a:stretch>
            <a:fillRect/>
          </a:stretch>
        </p:blipFill>
        <p:spPr>
          <a:xfrm>
            <a:off x="1070861" y="447259"/>
            <a:ext cx="10050278" cy="5963482"/>
          </a:xfrm>
          <a:prstGeom prst="rect">
            <a:avLst/>
          </a:prstGeom>
        </p:spPr>
      </p:pic>
    </p:spTree>
    <p:extLst>
      <p:ext uri="{BB962C8B-B14F-4D97-AF65-F5344CB8AC3E}">
        <p14:creationId xmlns:p14="http://schemas.microsoft.com/office/powerpoint/2010/main" val="4188589712"/>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15">
            <a:extLst>
              <a:ext uri="{FF2B5EF4-FFF2-40B4-BE49-F238E27FC236}">
                <a16:creationId xmlns:a16="http://schemas.microsoft.com/office/drawing/2014/main" id="{1C7FEBCF-5306-B440-B30C-227CC0355C42}"/>
              </a:ext>
            </a:extLst>
          </p:cNvPr>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0F9BDA0-AF0E-4BA8-B742-3B9C92A3E6FE}" type="slidenum">
              <a:rPr kumimoji="0" lang="en-US" sz="1067" b="0" i="0" u="none" strike="noStrike" kern="1200" cap="none" spc="0" normalizeH="0" baseline="0" noProof="0" smtClean="0">
                <a:ln>
                  <a:noFill/>
                </a:ln>
                <a:solidFill>
                  <a:srgbClr val="002677"/>
                </a:solidFill>
                <a:effectLst/>
                <a:uLnTx/>
                <a:uFillTx/>
                <a:latin typeface="Arial" panose="020B0604020202020204" pitchFamily="34" charset="0"/>
                <a:ea typeface="+mn-ea"/>
                <a:cs typeface="Arial" panose="020B0604020202020204" pitchFamily="34" charset="0"/>
              </a:rPr>
              <a:pPr marL="0" marR="0" lvl="0" indent="0" algn="r" defTabSz="914377" rtl="0" eaLnBrk="1" fontAlgn="auto" latinLnBrk="0" hangingPunct="1">
                <a:lnSpc>
                  <a:spcPct val="100000"/>
                </a:lnSpc>
                <a:spcBef>
                  <a:spcPts val="0"/>
                </a:spcBef>
                <a:spcAft>
                  <a:spcPts val="0"/>
                </a:spcAft>
                <a:buClrTx/>
                <a:buSzTx/>
                <a:buFontTx/>
                <a:buNone/>
                <a:tabLst/>
                <a:defRPr/>
              </a:pPr>
              <a:t>9</a:t>
            </a:fld>
            <a:endParaRPr kumimoji="0" lang="en-US" sz="1067" b="0" i="0" u="none" strike="noStrike" kern="1200" cap="none" spc="0" normalizeH="0" baseline="0" noProof="0">
              <a:ln>
                <a:noFill/>
              </a:ln>
              <a:solidFill>
                <a:srgbClr val="002677"/>
              </a:solidFill>
              <a:effectLst/>
              <a:uLnTx/>
              <a:uFillTx/>
              <a:latin typeface="Arial" panose="020B0604020202020204" pitchFamily="34" charset="0"/>
              <a:ea typeface="+mn-ea"/>
              <a:cs typeface="Arial" panose="020B0604020202020204" pitchFamily="34" charset="0"/>
            </a:endParaRPr>
          </a:p>
        </p:txBody>
      </p:sp>
      <p:sp>
        <p:nvSpPr>
          <p:cNvPr id="5" name="Rectangle 4">
            <a:extLst>
              <a:ext uri="{FF2B5EF4-FFF2-40B4-BE49-F238E27FC236}">
                <a16:creationId xmlns:a16="http://schemas.microsoft.com/office/drawing/2014/main" id="{57700F5D-BFA1-1729-C117-CB4647A22E3D}"/>
              </a:ext>
            </a:extLst>
          </p:cNvPr>
          <p:cNvSpPr/>
          <p:nvPr/>
        </p:nvSpPr>
        <p:spPr>
          <a:xfrm>
            <a:off x="553673" y="6132352"/>
            <a:ext cx="931967" cy="484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 name="Rectangle 1">
            <a:extLst>
              <a:ext uri="{FF2B5EF4-FFF2-40B4-BE49-F238E27FC236}">
                <a16:creationId xmlns:a16="http://schemas.microsoft.com/office/drawing/2014/main" id="{01BA2B5F-C2BC-F175-1AD3-8A5CA5404418}"/>
              </a:ext>
            </a:extLst>
          </p:cNvPr>
          <p:cNvSpPr/>
          <p:nvPr/>
        </p:nvSpPr>
        <p:spPr>
          <a:xfrm>
            <a:off x="1294955" y="6032580"/>
            <a:ext cx="2507520" cy="209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TextBox 5">
            <a:extLst>
              <a:ext uri="{FF2B5EF4-FFF2-40B4-BE49-F238E27FC236}">
                <a16:creationId xmlns:a16="http://schemas.microsoft.com/office/drawing/2014/main" id="{76E246CC-B28C-F2A4-F39D-FAA04F507253}"/>
              </a:ext>
            </a:extLst>
          </p:cNvPr>
          <p:cNvSpPr txBox="1"/>
          <p:nvPr/>
        </p:nvSpPr>
        <p:spPr>
          <a:xfrm>
            <a:off x="1184944" y="1674674"/>
            <a:ext cx="9242571" cy="3693319"/>
          </a:xfrm>
          <a:prstGeom prst="rect">
            <a:avLst/>
          </a:prstGeom>
          <a:noFill/>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76"/>
                </a:solidFill>
                <a:effectLst/>
                <a:uLnTx/>
                <a:uFillTx/>
                <a:latin typeface="Calibri" panose="020F0502020204030204" pitchFamily="34" charset="0"/>
                <a:ea typeface="+mn-ea"/>
                <a:cs typeface="+mn-cs"/>
              </a:rPr>
              <a:t>Consumers who lose Medicaid or CHIP coverage </a:t>
            </a:r>
            <a:r>
              <a:rPr kumimoji="0" lang="en-US" sz="1800" b="1" i="0" u="none" strike="noStrike" kern="1200" cap="none" spc="0" normalizeH="0" baseline="0" noProof="0">
                <a:ln>
                  <a:noFill/>
                </a:ln>
                <a:solidFill>
                  <a:srgbClr val="000076"/>
                </a:solidFill>
                <a:effectLst/>
                <a:uLnTx/>
                <a:uFillTx/>
                <a:latin typeface="Calibri" panose="020F0502020204030204" pitchFamily="34" charset="0"/>
                <a:ea typeface="+mn-ea"/>
                <a:cs typeface="+mn-cs"/>
              </a:rPr>
              <a:t>between March 31, 2023 and July 31, 2024 </a:t>
            </a:r>
            <a:r>
              <a:rPr kumimoji="0" lang="en-US" sz="1800" b="0" i="0" u="none" strike="noStrike" kern="1200" cap="none" spc="0" normalizeH="0" baseline="0" noProof="0">
                <a:ln>
                  <a:noFill/>
                </a:ln>
                <a:solidFill>
                  <a:srgbClr val="000076"/>
                </a:solidFill>
                <a:effectLst/>
                <a:uLnTx/>
                <a:uFillTx/>
                <a:latin typeface="Calibri" panose="020F0502020204030204" pitchFamily="34" charset="0"/>
                <a:ea typeface="+mn-ea"/>
                <a:cs typeface="+mn-cs"/>
              </a:rPr>
              <a:t>will be eligible for a 60-day SEP beginning the day they submit or update a Marketplace application. Consumers will receive the Unwinding SEP automatically based on their answers to application questions.</a:t>
            </a: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76"/>
              </a:solidFill>
              <a:effectLst/>
              <a:uLnTx/>
              <a:uFillTx/>
              <a:latin typeface="Calibri" panose="020F0502020204030204" pitchFamily="34" charset="0"/>
              <a:ea typeface="+mn-ea"/>
              <a:cs typeface="+mn-cs"/>
            </a:endParaRPr>
          </a:p>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76"/>
                </a:solidFill>
                <a:effectLst/>
                <a:uLnTx/>
                <a:uFillTx/>
                <a:latin typeface="Calibri" panose="020F0502020204030204" pitchFamily="34" charset="0"/>
                <a:ea typeface="+mn-ea"/>
                <a:cs typeface="+mn-cs"/>
              </a:rPr>
              <a:t>For consumers who attest to a loss of Medicaid or CHIP coverage in the past, their Marketplace coverage will start the first of the month following plan selection. For example, if a consumer selects a plan on April 2, their coverage will start May 1.</a:t>
            </a:r>
          </a:p>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76"/>
              </a:solidFill>
              <a:effectLst/>
              <a:uLnTx/>
              <a:uFillTx/>
              <a:latin typeface="Calibri" panose="020F0502020204030204" pitchFamily="34" charset="0"/>
              <a:ea typeface="+mn-ea"/>
              <a:cs typeface="+mn-cs"/>
            </a:endParaRPr>
          </a:p>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76"/>
                </a:solidFill>
                <a:effectLst/>
                <a:uLnTx/>
                <a:uFillTx/>
                <a:latin typeface="Calibri" panose="020F0502020204030204" pitchFamily="34" charset="0"/>
                <a:ea typeface="+mn-ea"/>
                <a:cs typeface="+mn-cs"/>
              </a:rPr>
              <a:t>For consumers who attest to a future loss of Medicaid or CHIP coverage, Marketplace coverage will start the first day of the month after their last day of Medicaid coverage. For example, if a consumer selects a plan on April but their Medicaid coverage isn’t ending until May 31, their coverage will start June 1.</a:t>
            </a:r>
          </a:p>
        </p:txBody>
      </p:sp>
      <p:sp>
        <p:nvSpPr>
          <p:cNvPr id="7" name="Title 7">
            <a:extLst>
              <a:ext uri="{FF2B5EF4-FFF2-40B4-BE49-F238E27FC236}">
                <a16:creationId xmlns:a16="http://schemas.microsoft.com/office/drawing/2014/main" id="{43D93AF7-DB24-E477-7A8C-FF593A04F338}"/>
              </a:ext>
            </a:extLst>
          </p:cNvPr>
          <p:cNvSpPr>
            <a:spLocks noGrp="1"/>
          </p:cNvSpPr>
          <p:nvPr>
            <p:ph type="title"/>
          </p:nvPr>
        </p:nvSpPr>
        <p:spPr>
          <a:xfrm>
            <a:off x="517234" y="469286"/>
            <a:ext cx="11096132" cy="732508"/>
          </a:xfrm>
        </p:spPr>
        <p:txBody>
          <a:bodyPr/>
          <a:lstStyle/>
          <a:p>
            <a:r>
              <a:rPr lang="en-US"/>
              <a:t>Unwinding SEP</a:t>
            </a:r>
          </a:p>
        </p:txBody>
      </p:sp>
    </p:spTree>
    <p:extLst>
      <p:ext uri="{BB962C8B-B14F-4D97-AF65-F5344CB8AC3E}">
        <p14:creationId xmlns:p14="http://schemas.microsoft.com/office/powerpoint/2010/main" val="3152387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LP3YuHWYBLG5.g7LYREtQ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SAgDqLxMNoSS1TBYG_sTZ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SAgDqLxMNoSS1TBYG_sTZw"/>
</p:tagLst>
</file>

<file path=ppt/theme/theme1.xml><?xml version="1.0" encoding="utf-8"?>
<a:theme xmlns:a="http://schemas.openxmlformats.org/drawingml/2006/main" name="Master Theme">
  <a:themeElements>
    <a:clrScheme name="Custom 27">
      <a:dk1>
        <a:srgbClr val="002477"/>
      </a:dk1>
      <a:lt1>
        <a:srgbClr val="FFFFFF"/>
      </a:lt1>
      <a:dk2>
        <a:srgbClr val="595959"/>
      </a:dk2>
      <a:lt2>
        <a:srgbClr val="CCF2F7"/>
      </a:lt2>
      <a:accent1>
        <a:srgbClr val="002477"/>
      </a:accent1>
      <a:accent2>
        <a:srgbClr val="00BED5"/>
      </a:accent2>
      <a:accent3>
        <a:srgbClr val="99E5EE"/>
      </a:accent3>
      <a:accent4>
        <a:srgbClr val="F5B700"/>
      </a:accent4>
      <a:accent5>
        <a:srgbClr val="FBE299"/>
      </a:accent5>
      <a:accent6>
        <a:srgbClr val="FF681F"/>
      </a:accent6>
      <a:hlink>
        <a:srgbClr val="196ECF"/>
      </a:hlink>
      <a:folHlink>
        <a:srgbClr val="00267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tx2">
              <a:lumMod val="40000"/>
              <a:lumOff val="6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Master Theme">
  <a:themeElements>
    <a:clrScheme name="Custom 4">
      <a:dk1>
        <a:srgbClr val="002677"/>
      </a:dk1>
      <a:lt1>
        <a:srgbClr val="FFFFFF"/>
      </a:lt1>
      <a:dk2>
        <a:srgbClr val="595959"/>
      </a:dk2>
      <a:lt2>
        <a:srgbClr val="CCF2F7"/>
      </a:lt2>
      <a:accent1>
        <a:srgbClr val="002677"/>
      </a:accent1>
      <a:accent2>
        <a:srgbClr val="00BED5"/>
      </a:accent2>
      <a:accent3>
        <a:srgbClr val="99E5EE"/>
      </a:accent3>
      <a:accent4>
        <a:srgbClr val="F5B700"/>
      </a:accent4>
      <a:accent5>
        <a:srgbClr val="FBE299"/>
      </a:accent5>
      <a:accent6>
        <a:srgbClr val="FF681F"/>
      </a:accent6>
      <a:hlink>
        <a:srgbClr val="196ECF"/>
      </a:hlink>
      <a:folHlink>
        <a:srgbClr val="002677"/>
      </a:folHlink>
    </a:clrScheme>
    <a:fontScheme name="UnitedHealthcare">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tx2">
              <a:lumMod val="40000"/>
              <a:lumOff val="6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Master Theme">
  <a:themeElements>
    <a:clrScheme name="Custom 27">
      <a:dk1>
        <a:srgbClr val="002477"/>
      </a:dk1>
      <a:lt1>
        <a:srgbClr val="FFFFFF"/>
      </a:lt1>
      <a:dk2>
        <a:srgbClr val="595959"/>
      </a:dk2>
      <a:lt2>
        <a:srgbClr val="CCF2F7"/>
      </a:lt2>
      <a:accent1>
        <a:srgbClr val="002477"/>
      </a:accent1>
      <a:accent2>
        <a:srgbClr val="00BED5"/>
      </a:accent2>
      <a:accent3>
        <a:srgbClr val="99E5EE"/>
      </a:accent3>
      <a:accent4>
        <a:srgbClr val="F5B700"/>
      </a:accent4>
      <a:accent5>
        <a:srgbClr val="FBE299"/>
      </a:accent5>
      <a:accent6>
        <a:srgbClr val="FF681F"/>
      </a:accent6>
      <a:hlink>
        <a:srgbClr val="196ECF"/>
      </a:hlink>
      <a:folHlink>
        <a:srgbClr val="002677"/>
      </a:folHlink>
    </a:clrScheme>
    <a:fontScheme name="UnitedHealthcare">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tx2">
              <a:lumMod val="40000"/>
              <a:lumOff val="6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Master Theme">
  <a:themeElements>
    <a:clrScheme name="Custom 4">
      <a:dk1>
        <a:srgbClr val="002677"/>
      </a:dk1>
      <a:lt1>
        <a:srgbClr val="FFFFFF"/>
      </a:lt1>
      <a:dk2>
        <a:srgbClr val="595959"/>
      </a:dk2>
      <a:lt2>
        <a:srgbClr val="CCF2F7"/>
      </a:lt2>
      <a:accent1>
        <a:srgbClr val="002677"/>
      </a:accent1>
      <a:accent2>
        <a:srgbClr val="00BED5"/>
      </a:accent2>
      <a:accent3>
        <a:srgbClr val="99E5EE"/>
      </a:accent3>
      <a:accent4>
        <a:srgbClr val="F5B700"/>
      </a:accent4>
      <a:accent5>
        <a:srgbClr val="FBE299"/>
      </a:accent5>
      <a:accent6>
        <a:srgbClr val="FF681F"/>
      </a:accent6>
      <a:hlink>
        <a:srgbClr val="196ECF"/>
      </a:hlink>
      <a:folHlink>
        <a:srgbClr val="002677"/>
      </a:folHlink>
    </a:clrScheme>
    <a:fontScheme name="UnitedHealthcare">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tx2">
              <a:lumMod val="40000"/>
              <a:lumOff val="6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Master Theme">
  <a:themeElements>
    <a:clrScheme name="Custom 4">
      <a:dk1>
        <a:srgbClr val="002677"/>
      </a:dk1>
      <a:lt1>
        <a:srgbClr val="FFFFFF"/>
      </a:lt1>
      <a:dk2>
        <a:srgbClr val="595959"/>
      </a:dk2>
      <a:lt2>
        <a:srgbClr val="CCF2F7"/>
      </a:lt2>
      <a:accent1>
        <a:srgbClr val="002677"/>
      </a:accent1>
      <a:accent2>
        <a:srgbClr val="00BED5"/>
      </a:accent2>
      <a:accent3>
        <a:srgbClr val="99E5EE"/>
      </a:accent3>
      <a:accent4>
        <a:srgbClr val="F5B700"/>
      </a:accent4>
      <a:accent5>
        <a:srgbClr val="FBE299"/>
      </a:accent5>
      <a:accent6>
        <a:srgbClr val="FF681F"/>
      </a:accent6>
      <a:hlink>
        <a:srgbClr val="196ECF"/>
      </a:hlink>
      <a:folHlink>
        <a:srgbClr val="002677"/>
      </a:folHlink>
    </a:clrScheme>
    <a:fontScheme name="UnitedHealthcare">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tx2">
              <a:lumMod val="40000"/>
              <a:lumOff val="6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50E8F6B24862A478EF4D1B11A8E304B" ma:contentTypeVersion="2" ma:contentTypeDescription="Create a new document." ma:contentTypeScope="" ma:versionID="7244f965a4329dfc483f263e75b14667">
  <xsd:schema xmlns:xsd="http://www.w3.org/2001/XMLSchema" xmlns:xs="http://www.w3.org/2001/XMLSchema" xmlns:p="http://schemas.microsoft.com/office/2006/metadata/properties" xmlns:ns2="a4bc4df3-2771-413f-8356-474ffb754130" targetNamespace="http://schemas.microsoft.com/office/2006/metadata/properties" ma:root="true" ma:fieldsID="9e13602ffc2efcea7a69dedf91aebf2f" ns2:_="">
    <xsd:import namespace="a4bc4df3-2771-413f-8356-474ffb754130"/>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bc4df3-2771-413f-8356-474ffb7541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F4FCF0-820D-4913-8DBE-7E4E56C1F381}">
  <ds:schemaRef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a4bc4df3-2771-413f-8356-474ffb754130"/>
    <ds:schemaRef ds:uri="http://purl.org/dc/elements/1.1/"/>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F4999C68-75EB-43E1-8D16-8846D8CB9B91}">
  <ds:schemaRefs>
    <ds:schemaRef ds:uri="a4bc4df3-2771-413f-8356-474ffb75413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A32D647-10CD-4C34-B15E-A731A2C2D6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9972</TotalTime>
  <Words>3549</Words>
  <Application>Microsoft Office PowerPoint</Application>
  <PresentationFormat>Widescreen</PresentationFormat>
  <Paragraphs>490</Paragraphs>
  <Slides>33</Slides>
  <Notes>25</Notes>
  <HiddenSlides>0</HiddenSlides>
  <MMClips>0</MMClips>
  <ScaleCrop>false</ScaleCrop>
  <HeadingPairs>
    <vt:vector size="8" baseType="variant">
      <vt:variant>
        <vt:lpstr>Fonts Used</vt:lpstr>
      </vt:variant>
      <vt:variant>
        <vt:i4>13</vt:i4>
      </vt:variant>
      <vt:variant>
        <vt:lpstr>Theme</vt:lpstr>
      </vt:variant>
      <vt:variant>
        <vt:i4>5</vt:i4>
      </vt:variant>
      <vt:variant>
        <vt:lpstr>Embedded OLE Servers</vt:lpstr>
      </vt:variant>
      <vt:variant>
        <vt:i4>1</vt:i4>
      </vt:variant>
      <vt:variant>
        <vt:lpstr>Slide Titles</vt:lpstr>
      </vt:variant>
      <vt:variant>
        <vt:i4>33</vt:i4>
      </vt:variant>
    </vt:vector>
  </HeadingPairs>
  <TitlesOfParts>
    <vt:vector size="52" baseType="lpstr">
      <vt:lpstr>-apple-system</vt:lpstr>
      <vt:lpstr>Arial</vt:lpstr>
      <vt:lpstr>Calibri</vt:lpstr>
      <vt:lpstr>GeometriaExtraBold</vt:lpstr>
      <vt:lpstr>Georgia</vt:lpstr>
      <vt:lpstr>Segoe UI</vt:lpstr>
      <vt:lpstr>Source Sans Pro Web</vt:lpstr>
      <vt:lpstr>System Font Regular</vt:lpstr>
      <vt:lpstr>Times New Roman</vt:lpstr>
      <vt:lpstr>UHC Serif Text Medium</vt:lpstr>
      <vt:lpstr>UHCSans-Bold</vt:lpstr>
      <vt:lpstr>UHCSerifHeadline</vt:lpstr>
      <vt:lpstr>Wingdings</vt:lpstr>
      <vt:lpstr>Master Theme</vt:lpstr>
      <vt:lpstr>2_Master Theme</vt:lpstr>
      <vt:lpstr>1_Master Theme</vt:lpstr>
      <vt:lpstr>3_Master Theme</vt:lpstr>
      <vt:lpstr>4_Master Theme</vt:lpstr>
      <vt:lpstr>think-cell Slide</vt:lpstr>
      <vt:lpstr>UnitedHealthcare</vt:lpstr>
      <vt:lpstr> </vt:lpstr>
      <vt:lpstr>PowerPoint Presentation</vt:lpstr>
      <vt:lpstr>Medicaid Redetermination</vt:lpstr>
      <vt:lpstr>Illinois Medicaid enrollment and terminations</vt:lpstr>
      <vt:lpstr>Illinois Medicaid enrollment by county – Nov 2022</vt:lpstr>
      <vt:lpstr>Illinois Redetermination Dates</vt:lpstr>
      <vt:lpstr>PowerPoint Presentation</vt:lpstr>
      <vt:lpstr>Unwinding SEP</vt:lpstr>
      <vt:lpstr>What is UnitedHealthcare doing?</vt:lpstr>
      <vt:lpstr>Agent Toolkit</vt:lpstr>
      <vt:lpstr>UHC Jarvis Resources</vt:lpstr>
      <vt:lpstr>Network and Footprint</vt:lpstr>
      <vt:lpstr>Illinois 2023</vt:lpstr>
      <vt:lpstr>Product</vt:lpstr>
      <vt:lpstr>Product Families</vt:lpstr>
      <vt:lpstr>Virtual First Plans</vt:lpstr>
      <vt:lpstr>Virtual First Plans</vt:lpstr>
      <vt:lpstr>Top 5 Plans in Illinois</vt:lpstr>
      <vt:lpstr>National Offerings</vt:lpstr>
      <vt:lpstr>Member Incentives      Digital Fitness      Free Memberships</vt:lpstr>
      <vt:lpstr>Dental Coverage AL, AZ, FL, GA, IL, KS, LA, MD, MO, NC, OH, OK, TN, TX, VA</vt:lpstr>
      <vt:lpstr>Vision Coverage AL, AZ, FL, GA, IL, KS, LA, MD, MI, MO, MS, NC, OH, OK, TN, TX, VA</vt:lpstr>
      <vt:lpstr>Jarvis – Agent Portal </vt:lpstr>
      <vt:lpstr>What can you find on Jarvis?</vt:lpstr>
      <vt:lpstr>Jarvis </vt:lpstr>
      <vt:lpstr>Jarvis - IFP Trainings</vt:lpstr>
      <vt:lpstr>Notice of Benefit and Payment Parameters for 2024 Final Rule </vt:lpstr>
      <vt:lpstr>Notice of Benefit and Payment Parameters for 2024 Final Rule</vt:lpstr>
      <vt:lpstr>New Regulations – Effective June 18, 2023 </vt:lpstr>
      <vt:lpstr>New Regulations - continued</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Stout, Erin M</dc:creator>
  <cp:lastModifiedBy>Dekker, Jeffrey L</cp:lastModifiedBy>
  <cp:revision>14</cp:revision>
  <dcterms:created xsi:type="dcterms:W3CDTF">2023-04-11T21:09:26Z</dcterms:created>
  <dcterms:modified xsi:type="dcterms:W3CDTF">2023-07-27T18:55:54Z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8a73c85-e524-44a6-bd58-7df7ef87be8f_Enabled">
    <vt:lpwstr>true</vt:lpwstr>
  </property>
  <property fmtid="{D5CDD505-2E9C-101B-9397-08002B2CF9AE}" pid="3" name="MSIP_Label_a8a73c85-e524-44a6-bd58-7df7ef87be8f_SetDate">
    <vt:lpwstr>2023-04-11T21:09:26Z</vt:lpwstr>
  </property>
  <property fmtid="{D5CDD505-2E9C-101B-9397-08002B2CF9AE}" pid="4" name="MSIP_Label_a8a73c85-e524-44a6-bd58-7df7ef87be8f_Method">
    <vt:lpwstr>Standard</vt:lpwstr>
  </property>
  <property fmtid="{D5CDD505-2E9C-101B-9397-08002B2CF9AE}" pid="5" name="MSIP_Label_a8a73c85-e524-44a6-bd58-7df7ef87be8f_Name">
    <vt:lpwstr>Internal Label</vt:lpwstr>
  </property>
  <property fmtid="{D5CDD505-2E9C-101B-9397-08002B2CF9AE}" pid="6" name="MSIP_Label_a8a73c85-e524-44a6-bd58-7df7ef87be8f_SiteId">
    <vt:lpwstr>db05faca-c82a-4b9d-b9c5-0f64b6755421</vt:lpwstr>
  </property>
  <property fmtid="{D5CDD505-2E9C-101B-9397-08002B2CF9AE}" pid="7" name="MSIP_Label_a8a73c85-e524-44a6-bd58-7df7ef87be8f_ActionId">
    <vt:lpwstr>18560930-e2db-48f3-a63f-9aec810900ea</vt:lpwstr>
  </property>
  <property fmtid="{D5CDD505-2E9C-101B-9397-08002B2CF9AE}" pid="8" name="MSIP_Label_a8a73c85-e524-44a6-bd58-7df7ef87be8f_ContentBits">
    <vt:lpwstr>0</vt:lpwstr>
  </property>
  <property fmtid="{D5CDD505-2E9C-101B-9397-08002B2CF9AE}" pid="9" name="ContentTypeId">
    <vt:lpwstr>0x010100A50E8F6B24862A478EF4D1B11A8E304B</vt:lpwstr>
  </property>
</Properties>
</file>